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8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571A4B-3640-46D1-B98C-64A3631F6487}" type="datetimeFigureOut">
              <a:rPr lang="en-US" smtClean="0"/>
              <a:t>12/2/2021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14EA15-DF04-4CBD-B8B6-A5B949A5F4E1}" type="slidenum">
              <a:rPr lang="en-US" smtClean="0"/>
              <a:t>‹#›</a:t>
            </a:fld>
            <a:endParaRPr lang="en-US"/>
          </a:p>
        </p:txBody>
      </p:sp>
    </p:spTree>
    <p:extLst>
      <p:ext uri="{BB962C8B-B14F-4D97-AF65-F5344CB8AC3E}">
        <p14:creationId xmlns:p14="http://schemas.microsoft.com/office/powerpoint/2010/main" val="65274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E50A3C-14B7-462A-BF81-DF9761835080}" type="slidenum">
              <a:rPr lang="vi-VN" smtClean="0">
                <a:solidFill>
                  <a:srgbClr val="000000"/>
                </a:solidFill>
              </a:rPr>
              <a:pPr eaLnBrk="1" hangingPunct="1"/>
              <a:t>1</a:t>
            </a:fld>
            <a:endParaRPr lang="vi-VN">
              <a:solidFill>
                <a:srgbClr val="000000"/>
              </a:solidFill>
            </a:endParaRPr>
          </a:p>
        </p:txBody>
      </p:sp>
      <p:sp>
        <p:nvSpPr>
          <p:cNvPr id="7987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p>
        </p:txBody>
      </p:sp>
      <p:sp>
        <p:nvSpPr>
          <p:cNvPr id="79877"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6DA4AF48-B3A7-410D-BC60-E655BC343AB2}" type="slidenum">
              <a:rPr lang="en-US" sz="1200">
                <a:solidFill>
                  <a:srgbClr val="000000"/>
                </a:solidFill>
              </a:rPr>
              <a:pPr algn="r"/>
              <a:t>1</a:t>
            </a:fld>
            <a:endParaRPr lang="en-US" sz="1200">
              <a:solidFill>
                <a:srgbClr val="000000"/>
              </a:solidFill>
            </a:endParaRPr>
          </a:p>
        </p:txBody>
      </p:sp>
    </p:spTree>
    <p:extLst>
      <p:ext uri="{BB962C8B-B14F-4D97-AF65-F5344CB8AC3E}">
        <p14:creationId xmlns:p14="http://schemas.microsoft.com/office/powerpoint/2010/main" val="428009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 xmlns:a16="http://schemas.microsoft.com/office/drawing/2014/main" id="{81424C28-C777-ED44-AC2B-BC037E3A77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 xmlns:a16="http://schemas.microsoft.com/office/drawing/2014/main" id="{9C5E25A1-1E39-C149-95E0-E93D26B8AD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x-none">
              <a:latin typeface="Calibri" panose="020F0502020204030204" pitchFamily="34" charset="0"/>
            </a:endParaRPr>
          </a:p>
        </p:txBody>
      </p:sp>
      <p:sp>
        <p:nvSpPr>
          <p:cNvPr id="38916" name="Slide Number Placeholder 3">
            <a:extLst>
              <a:ext uri="{FF2B5EF4-FFF2-40B4-BE49-F238E27FC236}">
                <a16:creationId xmlns="" xmlns:a16="http://schemas.microsoft.com/office/drawing/2014/main" id="{AF93B8C8-107D-BA40-90AB-0B22F083FE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AA6D395F-7C90-E64A-AC3C-65325C8E400B}" type="slidenum">
              <a:rPr lang="en-US" altLang="x-none" sz="1200"/>
              <a:pPr eaLnBrk="1" hangingPunct="1"/>
              <a:t>7</a:t>
            </a:fld>
            <a:endParaRPr lang="en-US" altLang="x-none" sz="1200"/>
          </a:p>
        </p:txBody>
      </p:sp>
    </p:spTree>
    <p:extLst>
      <p:ext uri="{BB962C8B-B14F-4D97-AF65-F5344CB8AC3E}">
        <p14:creationId xmlns:p14="http://schemas.microsoft.com/office/powerpoint/2010/main" val="176434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7C24C-B874-4BD2-AFB0-8CA5B6B96330}" type="slidenum">
              <a:rPr lang="en-US" smtClean="0"/>
              <a:t>23</a:t>
            </a:fld>
            <a:endParaRPr lang="en-US"/>
          </a:p>
        </p:txBody>
      </p:sp>
    </p:spTree>
    <p:extLst>
      <p:ext uri="{BB962C8B-B14F-4D97-AF65-F5344CB8AC3E}">
        <p14:creationId xmlns:p14="http://schemas.microsoft.com/office/powerpoint/2010/main" val="184237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1F5CBF-95D8-43A0-A203-DBACABD8084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42BEB-EBC8-40A1-9536-9AE5360BD5C5}" type="slidenum">
              <a:rPr lang="en-US" smtClean="0"/>
              <a:t>‹#›</a:t>
            </a:fld>
            <a:endParaRPr lang="en-US"/>
          </a:p>
        </p:txBody>
      </p:sp>
    </p:spTree>
    <p:extLst>
      <p:ext uri="{BB962C8B-B14F-4D97-AF65-F5344CB8AC3E}">
        <p14:creationId xmlns:p14="http://schemas.microsoft.com/office/powerpoint/2010/main" val="5354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F5CBF-95D8-43A0-A203-DBACABD8084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42BEB-EBC8-40A1-9536-9AE5360BD5C5}" type="slidenum">
              <a:rPr lang="en-US" smtClean="0"/>
              <a:t>‹#›</a:t>
            </a:fld>
            <a:endParaRPr lang="en-US"/>
          </a:p>
        </p:txBody>
      </p:sp>
    </p:spTree>
    <p:extLst>
      <p:ext uri="{BB962C8B-B14F-4D97-AF65-F5344CB8AC3E}">
        <p14:creationId xmlns:p14="http://schemas.microsoft.com/office/powerpoint/2010/main" val="3660796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F5CBF-95D8-43A0-A203-DBACABD8084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42BEB-EBC8-40A1-9536-9AE5360BD5C5}" type="slidenum">
              <a:rPr lang="en-US" smtClean="0"/>
              <a:t>‹#›</a:t>
            </a:fld>
            <a:endParaRPr lang="en-US"/>
          </a:p>
        </p:txBody>
      </p:sp>
    </p:spTree>
    <p:extLst>
      <p:ext uri="{BB962C8B-B14F-4D97-AF65-F5344CB8AC3E}">
        <p14:creationId xmlns:p14="http://schemas.microsoft.com/office/powerpoint/2010/main" val="231000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F5CBF-95D8-43A0-A203-DBACABD8084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42BEB-EBC8-40A1-9536-9AE5360BD5C5}" type="slidenum">
              <a:rPr lang="en-US" smtClean="0"/>
              <a:t>‹#›</a:t>
            </a:fld>
            <a:endParaRPr lang="en-US"/>
          </a:p>
        </p:txBody>
      </p:sp>
    </p:spTree>
    <p:extLst>
      <p:ext uri="{BB962C8B-B14F-4D97-AF65-F5344CB8AC3E}">
        <p14:creationId xmlns:p14="http://schemas.microsoft.com/office/powerpoint/2010/main" val="3397699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F5CBF-95D8-43A0-A203-DBACABD8084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42BEB-EBC8-40A1-9536-9AE5360BD5C5}" type="slidenum">
              <a:rPr lang="en-US" smtClean="0"/>
              <a:t>‹#›</a:t>
            </a:fld>
            <a:endParaRPr lang="en-US"/>
          </a:p>
        </p:txBody>
      </p:sp>
    </p:spTree>
    <p:extLst>
      <p:ext uri="{BB962C8B-B14F-4D97-AF65-F5344CB8AC3E}">
        <p14:creationId xmlns:p14="http://schemas.microsoft.com/office/powerpoint/2010/main" val="225914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1F5CBF-95D8-43A0-A203-DBACABD8084F}"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42BEB-EBC8-40A1-9536-9AE5360BD5C5}" type="slidenum">
              <a:rPr lang="en-US" smtClean="0"/>
              <a:t>‹#›</a:t>
            </a:fld>
            <a:endParaRPr lang="en-US"/>
          </a:p>
        </p:txBody>
      </p:sp>
    </p:spTree>
    <p:extLst>
      <p:ext uri="{BB962C8B-B14F-4D97-AF65-F5344CB8AC3E}">
        <p14:creationId xmlns:p14="http://schemas.microsoft.com/office/powerpoint/2010/main" val="21598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1F5CBF-95D8-43A0-A203-DBACABD8084F}"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D42BEB-EBC8-40A1-9536-9AE5360BD5C5}" type="slidenum">
              <a:rPr lang="en-US" smtClean="0"/>
              <a:t>‹#›</a:t>
            </a:fld>
            <a:endParaRPr lang="en-US"/>
          </a:p>
        </p:txBody>
      </p:sp>
    </p:spTree>
    <p:extLst>
      <p:ext uri="{BB962C8B-B14F-4D97-AF65-F5344CB8AC3E}">
        <p14:creationId xmlns:p14="http://schemas.microsoft.com/office/powerpoint/2010/main" val="164468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1F5CBF-95D8-43A0-A203-DBACABD8084F}"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42BEB-EBC8-40A1-9536-9AE5360BD5C5}" type="slidenum">
              <a:rPr lang="en-US" smtClean="0"/>
              <a:t>‹#›</a:t>
            </a:fld>
            <a:endParaRPr lang="en-US"/>
          </a:p>
        </p:txBody>
      </p:sp>
    </p:spTree>
    <p:extLst>
      <p:ext uri="{BB962C8B-B14F-4D97-AF65-F5344CB8AC3E}">
        <p14:creationId xmlns:p14="http://schemas.microsoft.com/office/powerpoint/2010/main" val="166154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F5CBF-95D8-43A0-A203-DBACABD8084F}"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D42BEB-EBC8-40A1-9536-9AE5360BD5C5}" type="slidenum">
              <a:rPr lang="en-US" smtClean="0"/>
              <a:t>‹#›</a:t>
            </a:fld>
            <a:endParaRPr lang="en-US"/>
          </a:p>
        </p:txBody>
      </p:sp>
    </p:spTree>
    <p:extLst>
      <p:ext uri="{BB962C8B-B14F-4D97-AF65-F5344CB8AC3E}">
        <p14:creationId xmlns:p14="http://schemas.microsoft.com/office/powerpoint/2010/main" val="197074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F5CBF-95D8-43A0-A203-DBACABD8084F}"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42BEB-EBC8-40A1-9536-9AE5360BD5C5}" type="slidenum">
              <a:rPr lang="en-US" smtClean="0"/>
              <a:t>‹#›</a:t>
            </a:fld>
            <a:endParaRPr lang="en-US"/>
          </a:p>
        </p:txBody>
      </p:sp>
    </p:spTree>
    <p:extLst>
      <p:ext uri="{BB962C8B-B14F-4D97-AF65-F5344CB8AC3E}">
        <p14:creationId xmlns:p14="http://schemas.microsoft.com/office/powerpoint/2010/main" val="2976576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F5CBF-95D8-43A0-A203-DBACABD8084F}"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42BEB-EBC8-40A1-9536-9AE5360BD5C5}" type="slidenum">
              <a:rPr lang="en-US" smtClean="0"/>
              <a:t>‹#›</a:t>
            </a:fld>
            <a:endParaRPr lang="en-US"/>
          </a:p>
        </p:txBody>
      </p:sp>
    </p:spTree>
    <p:extLst>
      <p:ext uri="{BB962C8B-B14F-4D97-AF65-F5344CB8AC3E}">
        <p14:creationId xmlns:p14="http://schemas.microsoft.com/office/powerpoint/2010/main" val="21978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F5CBF-95D8-43A0-A203-DBACABD8084F}" type="datetimeFigureOut">
              <a:rPr lang="en-US" smtClean="0"/>
              <a:t>12/2/2021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42BEB-EBC8-40A1-9536-9AE5360BD5C5}" type="slidenum">
              <a:rPr lang="en-US" smtClean="0"/>
              <a:t>‹#›</a:t>
            </a:fld>
            <a:endParaRPr lang="en-US"/>
          </a:p>
        </p:txBody>
      </p:sp>
    </p:spTree>
    <p:extLst>
      <p:ext uri="{BB962C8B-B14F-4D97-AF65-F5344CB8AC3E}">
        <p14:creationId xmlns:p14="http://schemas.microsoft.com/office/powerpoint/2010/main" val="2774760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8.gif"/><Relationship Id="rId5" Type="http://schemas.openxmlformats.org/officeDocument/2006/relationships/image" Target="../media/image37.gif"/><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Fz5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119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06516k1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
            <a:ext cx="16764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06516k1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533400"/>
            <a:ext cx="16764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06516k1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08913" y="0"/>
            <a:ext cx="1335087"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7" descr="06516k1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600"/>
            <a:ext cx="12192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8" descr="06516k1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66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9" descr="06516k1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143000"/>
            <a:ext cx="1066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8" name="Rectangle 5"/>
          <p:cNvSpPr>
            <a:spLocks noChangeArrowheads="1"/>
          </p:cNvSpPr>
          <p:nvPr/>
        </p:nvSpPr>
        <p:spPr bwMode="auto">
          <a:xfrm>
            <a:off x="552450" y="1320006"/>
            <a:ext cx="8229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800" b="1" dirty="0" smtClean="0">
                <a:solidFill>
                  <a:srgbClr val="FF0000"/>
                </a:solidFill>
                <a:latin typeface="Times New Roman" pitchFamily="18" charset="0"/>
                <a:cs typeface="Times New Roman" pitchFamily="18" charset="0"/>
              </a:rPr>
              <a:t>TRƯỜNG TH TRUNG LẬP HẠ</a:t>
            </a:r>
            <a:endParaRPr lang="en-US" sz="4800" b="1" dirty="0">
              <a:solidFill>
                <a:srgbClr val="FF0000"/>
              </a:solidFill>
              <a:latin typeface="Times New Roman" pitchFamily="18" charset="0"/>
              <a:cs typeface="Times New Roman" pitchFamily="18" charset="0"/>
            </a:endParaRPr>
          </a:p>
        </p:txBody>
      </p:sp>
      <p:sp>
        <p:nvSpPr>
          <p:cNvPr id="2" name="TextBox 1">
            <a:extLst>
              <a:ext uri="{FF2B5EF4-FFF2-40B4-BE49-F238E27FC236}">
                <a16:creationId xmlns="" xmlns:a16="http://schemas.microsoft.com/office/drawing/2014/main" id="{A705C8D6-19D9-A140-9E4F-CF6AFBF5345C}"/>
              </a:ext>
            </a:extLst>
          </p:cNvPr>
          <p:cNvSpPr txBox="1"/>
          <p:nvPr/>
        </p:nvSpPr>
        <p:spPr>
          <a:xfrm>
            <a:off x="3733800" y="1009650"/>
            <a:ext cx="184731" cy="369332"/>
          </a:xfrm>
          <a:prstGeom prst="rect">
            <a:avLst/>
          </a:prstGeom>
          <a:noFill/>
        </p:spPr>
        <p:txBody>
          <a:bodyPr wrap="none" rtlCol="0">
            <a:spAutoFit/>
          </a:bodyPr>
          <a:lstStyle/>
          <a:p>
            <a:endParaRPr lang="x-none" dirty="0"/>
          </a:p>
        </p:txBody>
      </p:sp>
      <p:sp>
        <p:nvSpPr>
          <p:cNvPr id="11" name="Title 1"/>
          <p:cNvSpPr txBox="1">
            <a:spLocks/>
          </p:cNvSpPr>
          <p:nvPr/>
        </p:nvSpPr>
        <p:spPr>
          <a:xfrm>
            <a:off x="457200" y="254653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cap="all" dirty="0" err="1"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itchFamily="18" charset="0"/>
                <a:cs typeface="Times New Roman" panose="02020603050405020304" pitchFamily="18" charset="0"/>
              </a:rPr>
              <a:t>Tập</a:t>
            </a:r>
            <a:r>
              <a:rPr lang="en-US" sz="4800" b="1" cap="all" dirty="0"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4800" b="1" cap="all" dirty="0" err="1"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đọc</a:t>
            </a:r>
            <a:r>
              <a:rPr lang="en-US" sz="4800" b="1" cap="all" dirty="0"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br>
              <a:rPr lang="en-US" sz="4800" b="1" cap="all" dirty="0"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br>
            <a:r>
              <a:rPr lang="en-US" sz="4800" b="1" cap="all" dirty="0"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TRỒNG RỪNG NGẬP MẶN</a:t>
            </a:r>
            <a:endParaRPr lang="en-US" sz="4800" dirty="0">
              <a:solidFill>
                <a:srgbClr val="0000CC"/>
              </a:solidFill>
              <a:latin typeface="Times New Roman" panose="02020603050405020304" pitchFamily="18" charset="0"/>
              <a:cs typeface="Times New Roman" panose="02020603050405020304" pitchFamily="18" charset="0"/>
            </a:endParaRPr>
          </a:p>
        </p:txBody>
      </p:sp>
      <p:sp>
        <p:nvSpPr>
          <p:cNvPr id="12" name="Rectangle 5"/>
          <p:cNvSpPr>
            <a:spLocks noChangeArrowheads="1"/>
          </p:cNvSpPr>
          <p:nvPr/>
        </p:nvSpPr>
        <p:spPr bwMode="auto">
          <a:xfrm>
            <a:off x="857250" y="4648200"/>
            <a:ext cx="8229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b="1" dirty="0" smtClean="0">
                <a:solidFill>
                  <a:srgbClr val="FF0000"/>
                </a:solidFill>
                <a:latin typeface="Times New Roman" pitchFamily="18" charset="0"/>
                <a:cs typeface="Times New Roman" pitchFamily="18" charset="0"/>
              </a:rPr>
              <a:t>GV: </a:t>
            </a:r>
            <a:r>
              <a:rPr lang="en-US" sz="3600" b="1" dirty="0" err="1" smtClean="0">
                <a:solidFill>
                  <a:srgbClr val="FF0000"/>
                </a:solidFill>
                <a:latin typeface="Times New Roman" pitchFamily="18" charset="0"/>
                <a:cs typeface="Times New Roman" pitchFamily="18" charset="0"/>
              </a:rPr>
              <a:t>Nguyễn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Thị</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Lệ</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Quyên</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55829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nodeType="withEffect">
                                  <p:stCondLst>
                                    <p:cond delay="0"/>
                                  </p:stCondLst>
                                  <p:childTnLst>
                                    <p:animScale>
                                      <p:cBhvr>
                                        <p:cTn id="6" dur="5000" fill="hold"/>
                                        <p:tgtEl>
                                          <p:spTgt spid="307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195590"/>
            <a:ext cx="68580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Phục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hồi</a:t>
            </a:r>
            <a:r>
              <a:rPr lang="en-US" sz="2800" b="1" dirty="0">
                <a:solidFill>
                  <a:srgbClr val="FF0000"/>
                </a:solidFill>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trở</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trước</a:t>
            </a:r>
            <a:r>
              <a:rPr lang="en-US" sz="2800" b="1" dirty="0">
                <a:latin typeface="Times New Roman" pitchFamily="18" charset="0"/>
                <a:cs typeface="Times New Roman" pitchFamily="18" charset="0"/>
              </a:rPr>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3773485"/>
            <a:ext cx="4329546" cy="305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Documents and Settings\Administrator\My Documents\Download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4343400" cy="278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Documents and Settings\Administrator\My Documents\Download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990600"/>
            <a:ext cx="4800600" cy="278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rung_ngap_ma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773484"/>
            <a:ext cx="4779818" cy="308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657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Hình ảnh Powerpoint - - Tổng hợp hình ảnh dành cho Powerpoint đẹ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8" y="7937"/>
            <a:ext cx="9943902" cy="7231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0" y="228600"/>
            <a:ext cx="6553200" cy="944562"/>
          </a:xfrm>
        </p:spPr>
        <p:txBody>
          <a:bodyPr>
            <a:normAutofit/>
          </a:bodyPr>
          <a:lstStyle/>
          <a:p>
            <a:r>
              <a:rPr lang="en-US" sz="4800" b="1" dirty="0" err="1">
                <a:solidFill>
                  <a:srgbClr val="FF0000"/>
                </a:solidFill>
                <a:latin typeface="Times New Roman" pitchFamily="18" charset="0"/>
                <a:cs typeface="Times New Roman" pitchFamily="18" charset="0"/>
              </a:rPr>
              <a:t>Luyện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đọc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câu</a:t>
            </a:r>
            <a:endParaRPr lang="en-US" sz="4800" b="1" dirty="0">
              <a:solidFill>
                <a:srgbClr val="FF0000"/>
              </a:solidFill>
              <a:latin typeface="Times New Roman" pitchFamily="18" charset="0"/>
              <a:cs typeface="Times New Roman" pitchFamily="18" charset="0"/>
            </a:endParaRPr>
          </a:p>
        </p:txBody>
      </p:sp>
      <p:sp>
        <p:nvSpPr>
          <p:cNvPr id="4" name="TextBox 3"/>
          <p:cNvSpPr txBox="1"/>
          <p:nvPr/>
        </p:nvSpPr>
        <p:spPr>
          <a:xfrm>
            <a:off x="609600" y="1295400"/>
            <a:ext cx="7467600" cy="1815882"/>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cua</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cua</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cận</a:t>
            </a:r>
            <a:r>
              <a:rPr lang="en-US" sz="2800" dirty="0">
                <a:latin typeface="Times New Roman" pitchFamily="18" charset="0"/>
                <a:cs typeface="Times New Roman" pitchFamily="18" charset="0"/>
              </a:rPr>
              <a:t>.</a:t>
            </a:r>
          </a:p>
        </p:txBody>
      </p:sp>
      <p:sp>
        <p:nvSpPr>
          <p:cNvPr id="5" name="TextBox 4"/>
          <p:cNvSpPr txBox="1"/>
          <p:nvPr/>
        </p:nvSpPr>
        <p:spPr>
          <a:xfrm>
            <a:off x="460375" y="3581400"/>
            <a:ext cx="7467600" cy="1384995"/>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p>
        </p:txBody>
      </p:sp>
      <p:sp>
        <p:nvSpPr>
          <p:cNvPr id="3" name="AutoShape 2" descr="Lắp đặt camera giám sát chất lượng cao ở Vinh Nghệ An: Tổng hợp 35+  background đơn giản đẹp được yêu thí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flipH="1">
            <a:off x="1447800" y="1835259"/>
            <a:ext cx="152400" cy="45074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5181600" y="2203341"/>
            <a:ext cx="152400" cy="45074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H="1">
            <a:off x="6629400" y="3581400"/>
            <a:ext cx="152400" cy="45074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098250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1" name="Picture 13" descr="Khung chữ nhật viền hoa trắ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79248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Group Of Children And Frame Stock Illustration - Download Image Now - i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 xmlns:a16="http://schemas.microsoft.com/office/drawing/2014/main" id="{CA93BBFF-53C2-E046-AACC-E7BACB333C23}"/>
              </a:ext>
            </a:extLst>
          </p:cNvPr>
          <p:cNvSpPr txBox="1"/>
          <p:nvPr/>
        </p:nvSpPr>
        <p:spPr>
          <a:xfrm>
            <a:off x="460375" y="2286000"/>
            <a:ext cx="8458200" cy="1218282"/>
          </a:xfrm>
          <a:prstGeom prst="rect">
            <a:avLst/>
          </a:prstGeom>
          <a:noFill/>
        </p:spPr>
        <p:txBody>
          <a:bodyPr wrap="square">
            <a:spAutoFit/>
          </a:bodyPr>
          <a:lstStyle/>
          <a:p>
            <a:pPr algn="ctr">
              <a:spcAft>
                <a:spcPts val="1125"/>
              </a:spcAft>
            </a:pPr>
            <a:r>
              <a:rPr lang="en-US" sz="4400" b="1" dirty="0" smtClean="0">
                <a:effectLst/>
                <a:latin typeface="Times New Roman" panose="02020603050405020304" pitchFamily="18" charset="0"/>
                <a:ea typeface="Times New Roman" panose="02020603050405020304" pitchFamily="18" charset="0"/>
                <a:cs typeface="Times New Roman" panose="02020603050405020304" pitchFamily="18" charset="0"/>
              </a:rPr>
              <a:t>TÌM HIỂU BÀI</a:t>
            </a:r>
            <a:endParaRPr lang="x-none" sz="4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x-none" sz="20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79316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Tải hình ảnh pp trang 195b04e9e76e83a tại kho hình nền, ảnh đẹp khoanh24.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1143000"/>
          </a:xfrm>
        </p:spPr>
        <p:txBody>
          <a:bodyPr>
            <a:noAutofit/>
          </a:bodyPr>
          <a:lstStyle/>
          <a:p>
            <a:r>
              <a:rPr lang="en-US" altLang="en-US" sz="3600" b="1" dirty="0">
                <a:solidFill>
                  <a:srgbClr val="008000"/>
                </a:solidFill>
                <a:latin typeface="Times New Roman" pitchFamily="18" charset="0"/>
                <a:cs typeface="Times New Roman" pitchFamily="18" charset="0"/>
              </a:rPr>
              <a:t/>
            </a:r>
            <a:br>
              <a:rPr lang="en-US" altLang="en-US" sz="3600" b="1" dirty="0">
                <a:solidFill>
                  <a:srgbClr val="008000"/>
                </a:solidFill>
                <a:latin typeface="Times New Roman" pitchFamily="18" charset="0"/>
                <a:cs typeface="Times New Roman" pitchFamily="18" charset="0"/>
              </a:rPr>
            </a:br>
            <a:r>
              <a:rPr lang="en-US" altLang="en-US" sz="3600" b="1" dirty="0" err="1">
                <a:solidFill>
                  <a:srgbClr val="008000"/>
                </a:solidFill>
                <a:latin typeface="Times New Roman" pitchFamily="18" charset="0"/>
                <a:cs typeface="Times New Roman" pitchFamily="18" charset="0"/>
              </a:rPr>
              <a:t>Câu</a:t>
            </a:r>
            <a:r>
              <a:rPr lang="en-US" altLang="en-US" sz="3600" b="1" dirty="0">
                <a:solidFill>
                  <a:srgbClr val="008000"/>
                </a:solidFill>
                <a:latin typeface="Times New Roman" pitchFamily="18" charset="0"/>
                <a:cs typeface="Times New Roman" pitchFamily="18" charset="0"/>
              </a:rPr>
              <a:t> </a:t>
            </a:r>
            <a:r>
              <a:rPr lang="en-US" altLang="en-US" sz="3600" b="1" dirty="0" smtClean="0">
                <a:solidFill>
                  <a:srgbClr val="008000"/>
                </a:solidFill>
                <a:latin typeface="Times New Roman" pitchFamily="18" charset="0"/>
                <a:cs typeface="Times New Roman" pitchFamily="18" charset="0"/>
              </a:rPr>
              <a:t>1: </a:t>
            </a:r>
            <a:r>
              <a:rPr lang="en-US" altLang="en-US" sz="3600" b="1" dirty="0" err="1">
                <a:solidFill>
                  <a:srgbClr val="008000"/>
                </a:solidFill>
                <a:latin typeface="Times New Roman" pitchFamily="18" charset="0"/>
                <a:cs typeface="Times New Roman" pitchFamily="18" charset="0"/>
              </a:rPr>
              <a:t>Nêu</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nguyên</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nhân</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và</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hậu</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quả</a:t>
            </a:r>
            <a:r>
              <a:rPr lang="en-US" altLang="en-US" sz="3600" b="1" dirty="0">
                <a:solidFill>
                  <a:srgbClr val="008000"/>
                </a:solidFill>
                <a:latin typeface="Times New Roman" pitchFamily="18" charset="0"/>
                <a:cs typeface="Times New Roman" pitchFamily="18" charset="0"/>
              </a:rPr>
              <a:t> </a:t>
            </a:r>
            <a:br>
              <a:rPr lang="en-US" altLang="en-US" sz="3600" b="1" dirty="0">
                <a:solidFill>
                  <a:srgbClr val="008000"/>
                </a:solidFill>
                <a:latin typeface="Times New Roman" pitchFamily="18" charset="0"/>
                <a:cs typeface="Times New Roman" pitchFamily="18" charset="0"/>
              </a:rPr>
            </a:br>
            <a:r>
              <a:rPr lang="en-US" altLang="en-US" sz="3600" b="1" dirty="0" err="1">
                <a:solidFill>
                  <a:srgbClr val="008000"/>
                </a:solidFill>
                <a:latin typeface="Times New Roman" pitchFamily="18" charset="0"/>
                <a:cs typeface="Times New Roman" pitchFamily="18" charset="0"/>
              </a:rPr>
              <a:t>của</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việc</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phá</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rừng</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ngập</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mặn</a:t>
            </a:r>
            <a:r>
              <a:rPr lang="en-US" altLang="en-US" sz="3600" b="1" dirty="0">
                <a:solidFill>
                  <a:srgbClr val="008000"/>
                </a:solidFill>
                <a:latin typeface="Times New Roman" pitchFamily="18" charset="0"/>
                <a:cs typeface="Times New Roman" pitchFamily="18" charset="0"/>
              </a:rPr>
              <a:t>? </a:t>
            </a:r>
            <a:endParaRPr lang="en-US" sz="3600" dirty="0"/>
          </a:p>
        </p:txBody>
      </p:sp>
      <p:sp>
        <p:nvSpPr>
          <p:cNvPr id="3" name="Content Placeholder 2"/>
          <p:cNvSpPr>
            <a:spLocks noGrp="1"/>
          </p:cNvSpPr>
          <p:nvPr>
            <p:ph idx="1"/>
          </p:nvPr>
        </p:nvSpPr>
        <p:spPr>
          <a:xfrm>
            <a:off x="838200" y="1905000"/>
            <a:ext cx="7467600" cy="2057400"/>
          </a:xfrm>
        </p:spPr>
        <p:txBody>
          <a:bodyPr>
            <a:normAutofit lnSpcReduction="10000"/>
          </a:bodyPr>
          <a:lstStyle/>
          <a:p>
            <a:pPr marL="0" indent="0" algn="just">
              <a:buNone/>
            </a:pPr>
            <a:r>
              <a:rPr lang="en-US" b="1" u="sng" dirty="0" err="1">
                <a:latin typeface="Times New Roman" pitchFamily="18" charset="0"/>
                <a:cs typeface="Times New Roman" pitchFamily="18" charset="0"/>
              </a:rPr>
              <a:t>Trả</a:t>
            </a:r>
            <a:r>
              <a:rPr lang="en-US" b="1" u="sng" dirty="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lời</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a:p>
            <a:pPr marL="0" indent="0" algn="just">
              <a:buNone/>
            </a:pPr>
            <a:r>
              <a:rPr lang="en-US" b="1" dirty="0" err="1">
                <a:solidFill>
                  <a:srgbClr val="FF0000"/>
                </a:solidFill>
                <a:latin typeface="Times New Roman" pitchFamily="18" charset="0"/>
                <a:cs typeface="Times New Roman" pitchFamily="18" charset="0"/>
              </a:rPr>
              <a:t>Nguyên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nhân</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tranh</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nuôi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tôm</a:t>
            </a:r>
            <a:r>
              <a:rPr lang="en-US" dirty="0">
                <a:latin typeface="Times New Roman" pitchFamily="18" charset="0"/>
                <a:cs typeface="Times New Roman" pitchFamily="18" charset="0"/>
              </a:rPr>
              <a:t>....</a:t>
            </a:r>
          </a:p>
        </p:txBody>
      </p:sp>
      <p:sp>
        <p:nvSpPr>
          <p:cNvPr id="5" name="TextBox 4">
            <a:extLst>
              <a:ext uri="{FF2B5EF4-FFF2-40B4-BE49-F238E27FC236}">
                <a16:creationId xmlns="" xmlns:a16="http://schemas.microsoft.com/office/drawing/2014/main" id="{744F547A-A0E9-8F4F-B7EC-D263108A5C16}"/>
              </a:ext>
            </a:extLst>
          </p:cNvPr>
          <p:cNvSpPr txBox="1"/>
          <p:nvPr/>
        </p:nvSpPr>
        <p:spPr>
          <a:xfrm>
            <a:off x="838200" y="3917246"/>
            <a:ext cx="7543800" cy="1569660"/>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Hậu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quả</a:t>
            </a:r>
            <a:r>
              <a:rPr lang="en-US" sz="3200" b="1" dirty="0">
                <a:solidFill>
                  <a:srgbClr val="FF0000"/>
                </a:solidFill>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dễ</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7555325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òn đâu rừng ngập mặn? - Báo Khánh Hòa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òn đâu rừng ngập mặn? - Báo Khánh Hòa điện t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61" name="Picture 5" descr="C:\Users\HP\Downloads\images1000347_ngap_man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7936"/>
            <a:ext cx="5077691" cy="4151627"/>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Lá chắn rừng ngập mặn đang suy giả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971800"/>
            <a:ext cx="52578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0547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heel(1)">
                                      <p:cBhvr>
                                        <p:cTn id="7" dur="2000"/>
                                        <p:tgtEl>
                                          <p:spTgt spid="19461"/>
                                        </p:tgtEl>
                                      </p:cBhvr>
                                    </p:animEffect>
                                  </p:childTnLst>
                                </p:cTn>
                              </p:par>
                              <p:par>
                                <p:cTn id="8" presetID="21" presetClass="entr" presetSubtype="1" fill="hold" nodeType="withEffect">
                                  <p:stCondLst>
                                    <p:cond delay="0"/>
                                  </p:stCondLst>
                                  <p:childTnLst>
                                    <p:set>
                                      <p:cBhvr>
                                        <p:cTn id="9" dur="1" fill="hold">
                                          <p:stCondLst>
                                            <p:cond delay="0"/>
                                          </p:stCondLst>
                                        </p:cTn>
                                        <p:tgtEl>
                                          <p:spTgt spid="19463"/>
                                        </p:tgtEl>
                                        <p:attrNameLst>
                                          <p:attrName>style.visibility</p:attrName>
                                        </p:attrNameLst>
                                      </p:cBhvr>
                                      <p:to>
                                        <p:strVal val="visible"/>
                                      </p:to>
                                    </p:set>
                                    <p:animEffect transition="in" filter="wheel(1)">
                                      <p:cBhvr>
                                        <p:cTn id="10" dur="20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iên Giang dồn sức xử lý sạt lở đê biển, đảm bảo an toà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84"/>
            <a:ext cx="5715000" cy="3286126"/>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Kiên Giang tập trung khắc phục vỡ đê biển Tây – Báo Kiên Giang – Kiên Giang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011" y="3590926"/>
            <a:ext cx="5715000" cy="326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101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wipe(down)">
                                      <p:cBhvr>
                                        <p:cTn id="10"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C:\Users\HP\Downloads\hinh-nen-powerpoint-don-gian-tinh-t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1219200"/>
            <a:ext cx="8229600" cy="1143000"/>
          </a:xfrm>
        </p:spPr>
        <p:txBody>
          <a:bodyPr>
            <a:noAutofit/>
          </a:bodyPr>
          <a:lstStyle/>
          <a:p>
            <a:r>
              <a:rPr lang="en-US" altLang="en-US" sz="3200" b="1" dirty="0">
                <a:solidFill>
                  <a:srgbClr val="008000"/>
                </a:solidFill>
                <a:latin typeface="Times New Roman" pitchFamily="18" charset="0"/>
                <a:cs typeface="Times New Roman" pitchFamily="18" charset="0"/>
              </a:rPr>
              <a:t/>
            </a:r>
            <a:br>
              <a:rPr lang="en-US" altLang="en-US" sz="3200" b="1" dirty="0">
                <a:solidFill>
                  <a:srgbClr val="008000"/>
                </a:solidFill>
                <a:latin typeface="Times New Roman" pitchFamily="18" charset="0"/>
                <a:cs typeface="Times New Roman" pitchFamily="18" charset="0"/>
              </a:rPr>
            </a:br>
            <a:r>
              <a:rPr lang="en-US" altLang="en-US" sz="3200" b="1" dirty="0" err="1">
                <a:solidFill>
                  <a:srgbClr val="008000"/>
                </a:solidFill>
                <a:latin typeface="Times New Roman" pitchFamily="18" charset="0"/>
                <a:cs typeface="Times New Roman" pitchFamily="18" charset="0"/>
              </a:rPr>
              <a:t>Câu</a:t>
            </a:r>
            <a:r>
              <a:rPr lang="en-US" altLang="en-US" sz="3200" b="1" dirty="0">
                <a:solidFill>
                  <a:srgbClr val="008000"/>
                </a:solidFill>
                <a:latin typeface="Times New Roman" pitchFamily="18" charset="0"/>
                <a:cs typeface="Times New Roman" pitchFamily="18" charset="0"/>
              </a:rPr>
              <a:t>  2: </a:t>
            </a:r>
            <a:r>
              <a:rPr lang="en-US" altLang="en-US" sz="3200" b="1" dirty="0" err="1">
                <a:solidFill>
                  <a:srgbClr val="008000"/>
                </a:solidFill>
                <a:latin typeface="Times New Roman" pitchFamily="18" charset="0"/>
                <a:cs typeface="Times New Roman" pitchFamily="18" charset="0"/>
              </a:rPr>
              <a:t>Vì</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sao</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các</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tỉnh</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ven</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biển</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có</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phong</a:t>
            </a:r>
            <a:r>
              <a:rPr lang="en-US" altLang="en-US" sz="3200" b="1" dirty="0">
                <a:solidFill>
                  <a:srgbClr val="008000"/>
                </a:solidFill>
                <a:latin typeface="Times New Roman" pitchFamily="18" charset="0"/>
                <a:cs typeface="Times New Roman" pitchFamily="18" charset="0"/>
              </a:rPr>
              <a:t> </a:t>
            </a:r>
            <a:br>
              <a:rPr lang="en-US" altLang="en-US" sz="3200" b="1" dirty="0">
                <a:solidFill>
                  <a:srgbClr val="008000"/>
                </a:solidFill>
                <a:latin typeface="Times New Roman" pitchFamily="18" charset="0"/>
                <a:cs typeface="Times New Roman" pitchFamily="18" charset="0"/>
              </a:rPr>
            </a:br>
            <a:r>
              <a:rPr lang="en-US" altLang="en-US" sz="3200" b="1" dirty="0" err="1">
                <a:solidFill>
                  <a:srgbClr val="008000"/>
                </a:solidFill>
                <a:latin typeface="Times New Roman" pitchFamily="18" charset="0"/>
                <a:cs typeface="Times New Roman" pitchFamily="18" charset="0"/>
              </a:rPr>
              <a:t>trào</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trồng</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rừng</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ngập</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mặn</a:t>
            </a:r>
            <a:r>
              <a:rPr lang="en-US" altLang="en-US" sz="3200" b="1" dirty="0">
                <a:solidFill>
                  <a:srgbClr val="008000"/>
                </a:solidFill>
                <a:latin typeface="Times New Roman" pitchFamily="18" charset="0"/>
                <a:cs typeface="Times New Roman" pitchFamily="18" charset="0"/>
              </a:rPr>
              <a:t> ? </a:t>
            </a:r>
            <a:br>
              <a:rPr lang="en-US" altLang="en-US" sz="3200" b="1" dirty="0">
                <a:solidFill>
                  <a:srgbClr val="008000"/>
                </a:solidFill>
                <a:latin typeface="Times New Roman" pitchFamily="18" charset="0"/>
                <a:cs typeface="Times New Roman" pitchFamily="18" charset="0"/>
              </a:rPr>
            </a:br>
            <a:endParaRPr lang="en-US" sz="3200" dirty="0"/>
          </a:p>
        </p:txBody>
      </p:sp>
      <p:sp>
        <p:nvSpPr>
          <p:cNvPr id="5" name="TextBox 4"/>
          <p:cNvSpPr txBox="1"/>
          <p:nvPr/>
        </p:nvSpPr>
        <p:spPr>
          <a:xfrm>
            <a:off x="914400" y="2362200"/>
            <a:ext cx="7391400" cy="2246769"/>
          </a:xfrm>
          <a:prstGeom prst="rect">
            <a:avLst/>
          </a:prstGeom>
          <a:noFill/>
        </p:spPr>
        <p:txBody>
          <a:bodyPr wrap="square" rtlCol="0">
            <a:spAutoFit/>
          </a:bodyPr>
          <a:lstStyle/>
          <a:p>
            <a:r>
              <a:rPr lang="en-US" sz="2800" b="1" u="sng" dirty="0" err="1">
                <a:solidFill>
                  <a:srgbClr val="00B0F0"/>
                </a:solidFill>
                <a:latin typeface="Times New Roman" pitchFamily="18" charset="0"/>
                <a:cs typeface="Times New Roman" pitchFamily="18" charset="0"/>
              </a:rPr>
              <a:t>Trả</a:t>
            </a:r>
            <a:r>
              <a:rPr lang="en-US" sz="2800" b="1" u="sng" dirty="0">
                <a:solidFill>
                  <a:srgbClr val="00B0F0"/>
                </a:solidFill>
                <a:latin typeface="Times New Roman" pitchFamily="18" charset="0"/>
                <a:cs typeface="Times New Roman" pitchFamily="18" charset="0"/>
              </a:rPr>
              <a:t> </a:t>
            </a:r>
            <a:r>
              <a:rPr lang="en-US" sz="2800" b="1" u="sng" dirty="0" err="1">
                <a:solidFill>
                  <a:srgbClr val="00B0F0"/>
                </a:solidFill>
                <a:latin typeface="Times New Roman" pitchFamily="18" charset="0"/>
                <a:cs typeface="Times New Roman" pitchFamily="18" charset="0"/>
              </a:rPr>
              <a:t>lời</a:t>
            </a:r>
            <a:r>
              <a:rPr lang="en-US" sz="2800" b="1" u="sng" dirty="0">
                <a:solidFill>
                  <a:srgbClr val="00B0F0"/>
                </a:solidFill>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tuyên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a:t>
            </a:r>
          </a:p>
        </p:txBody>
      </p:sp>
      <p:sp>
        <p:nvSpPr>
          <p:cNvPr id="3" name="AutoShape 2" descr="50++ hình nền powerpoint đẹp long la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Tải +999 Hình Nền Powerpoint Đơn Giản Tinh Tế Năm 201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1293991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990600" y="685800"/>
            <a:ext cx="6172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endParaRPr lang="en-US" altLang="en-US" b="1">
              <a:latin typeface="Times New Roman" panose="02020603050405020304" pitchFamily="18" charset="0"/>
              <a:cs typeface="Times New Roman" panose="02020603050405020304" pitchFamily="18" charset="0"/>
            </a:endParaRPr>
          </a:p>
        </p:txBody>
      </p:sp>
      <p:pic>
        <p:nvPicPr>
          <p:cNvPr id="2662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2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6"/>
          <p:cNvSpPr txBox="1">
            <a:spLocks noChangeArrowheads="1"/>
          </p:cNvSpPr>
          <p:nvPr/>
        </p:nvSpPr>
        <p:spPr bwMode="auto">
          <a:xfrm>
            <a:off x="2971800" y="5867400"/>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b="1" dirty="0" err="1" smtClean="0">
                <a:latin typeface="Times New Roman" panose="02020603050405020304" pitchFamily="18" charset="0"/>
                <a:cs typeface="Times New Roman" panose="02020603050405020304" pitchFamily="18" charset="0"/>
              </a:rPr>
              <a:t>Trà</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Vinh</a:t>
            </a:r>
            <a:endParaRPr lang="en-US" altLang="en-US" sz="2800" b="1" dirty="0">
              <a:latin typeface="Times New Roman" panose="02020603050405020304" pitchFamily="18" charset="0"/>
              <a:cs typeface="Times New Roman" panose="02020603050405020304" pitchFamily="18" charset="0"/>
            </a:endParaRPr>
          </a:p>
        </p:txBody>
      </p:sp>
      <p:sp>
        <p:nvSpPr>
          <p:cNvPr id="27656" name="Text Box 8"/>
          <p:cNvSpPr txBox="1">
            <a:spLocks noChangeArrowheads="1"/>
          </p:cNvSpPr>
          <p:nvPr/>
        </p:nvSpPr>
        <p:spPr bwMode="auto">
          <a:xfrm>
            <a:off x="3086100" y="6324600"/>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Sóc Trăng</a:t>
            </a:r>
          </a:p>
        </p:txBody>
      </p:sp>
      <p:sp>
        <p:nvSpPr>
          <p:cNvPr id="27657" name="Line 9"/>
          <p:cNvSpPr>
            <a:spLocks noChangeShapeType="1"/>
          </p:cNvSpPr>
          <p:nvPr/>
        </p:nvSpPr>
        <p:spPr bwMode="auto">
          <a:xfrm flipH="1" flipV="1">
            <a:off x="1981200" y="6172200"/>
            <a:ext cx="1066800" cy="4175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27658" name="Line 10"/>
          <p:cNvSpPr>
            <a:spLocks noChangeShapeType="1"/>
          </p:cNvSpPr>
          <p:nvPr/>
        </p:nvSpPr>
        <p:spPr bwMode="auto">
          <a:xfrm flipH="1" flipV="1">
            <a:off x="2057400" y="6019800"/>
            <a:ext cx="990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27659" name="Text Box 11"/>
          <p:cNvSpPr txBox="1">
            <a:spLocks noChangeArrowheads="1"/>
          </p:cNvSpPr>
          <p:nvPr/>
        </p:nvSpPr>
        <p:spPr bwMode="auto">
          <a:xfrm>
            <a:off x="3581400" y="5410200"/>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b="1" dirty="0" err="1">
                <a:latin typeface="Times New Roman" panose="02020603050405020304" pitchFamily="18" charset="0"/>
                <a:cs typeface="Times New Roman" panose="02020603050405020304" pitchFamily="18" charset="0"/>
              </a:rPr>
              <a:t>Bến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Tre</a:t>
            </a:r>
            <a:endParaRPr lang="en-US" altLang="en-US" sz="2800" b="1" dirty="0">
              <a:latin typeface="Times New Roman" panose="02020603050405020304" pitchFamily="18" charset="0"/>
              <a:cs typeface="Times New Roman" panose="02020603050405020304" pitchFamily="18" charset="0"/>
            </a:endParaRPr>
          </a:p>
        </p:txBody>
      </p:sp>
      <p:sp>
        <p:nvSpPr>
          <p:cNvPr id="27660" name="Line 12"/>
          <p:cNvSpPr>
            <a:spLocks noChangeShapeType="1"/>
          </p:cNvSpPr>
          <p:nvPr/>
        </p:nvSpPr>
        <p:spPr bwMode="auto">
          <a:xfrm flipH="1">
            <a:off x="2209800" y="5608638"/>
            <a:ext cx="1371600" cy="258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27662" name="Text Box 14"/>
          <p:cNvSpPr txBox="1">
            <a:spLocks noChangeArrowheads="1"/>
          </p:cNvSpPr>
          <p:nvPr/>
        </p:nvSpPr>
        <p:spPr bwMode="auto">
          <a:xfrm>
            <a:off x="914400" y="6373813"/>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b="1" dirty="0" err="1" smtClean="0">
                <a:latin typeface="Times New Roman" panose="02020603050405020304" pitchFamily="18" charset="0"/>
                <a:cs typeface="Times New Roman" panose="02020603050405020304" pitchFamily="18" charset="0"/>
              </a:rPr>
              <a:t>Cà</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Mau</a:t>
            </a:r>
          </a:p>
        </p:txBody>
      </p:sp>
      <p:sp>
        <p:nvSpPr>
          <p:cNvPr id="27665" name="Text Box 17"/>
          <p:cNvSpPr txBox="1">
            <a:spLocks noChangeArrowheads="1"/>
          </p:cNvSpPr>
          <p:nvPr/>
        </p:nvSpPr>
        <p:spPr bwMode="auto">
          <a:xfrm>
            <a:off x="3429000" y="838200"/>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400" b="1" dirty="0" err="1">
                <a:latin typeface="Times New Roman" panose="02020603050405020304" pitchFamily="18" charset="0"/>
                <a:cs typeface="Times New Roman" panose="02020603050405020304" pitchFamily="18" charset="0"/>
              </a:rPr>
              <a:t>Quảng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Ninh</a:t>
            </a:r>
            <a:endParaRPr lang="en-US" altLang="en-US" sz="2400" b="1" dirty="0">
              <a:latin typeface="Times New Roman" panose="02020603050405020304" pitchFamily="18" charset="0"/>
              <a:cs typeface="Times New Roman" panose="02020603050405020304" pitchFamily="18" charset="0"/>
            </a:endParaRPr>
          </a:p>
        </p:txBody>
      </p:sp>
      <p:sp>
        <p:nvSpPr>
          <p:cNvPr id="27666" name="Line 18"/>
          <p:cNvSpPr>
            <a:spLocks noChangeShapeType="1"/>
          </p:cNvSpPr>
          <p:nvPr/>
        </p:nvSpPr>
        <p:spPr bwMode="auto">
          <a:xfrm flipH="1" flipV="1">
            <a:off x="2438400" y="11430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27667" name="Text Box 19"/>
          <p:cNvSpPr txBox="1">
            <a:spLocks noChangeArrowheads="1"/>
          </p:cNvSpPr>
          <p:nvPr/>
        </p:nvSpPr>
        <p:spPr bwMode="auto">
          <a:xfrm>
            <a:off x="3200400" y="1752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400" b="1" dirty="0" err="1">
                <a:latin typeface="Times New Roman" panose="02020603050405020304" pitchFamily="18" charset="0"/>
                <a:cs typeface="Times New Roman" panose="02020603050405020304" pitchFamily="18" charset="0"/>
              </a:rPr>
              <a:t>Thái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Bình</a:t>
            </a:r>
            <a:endParaRPr lang="en-US" altLang="en-US" sz="2400" b="1" dirty="0">
              <a:latin typeface="Times New Roman" panose="02020603050405020304" pitchFamily="18" charset="0"/>
              <a:cs typeface="Times New Roman" panose="02020603050405020304" pitchFamily="18" charset="0"/>
            </a:endParaRPr>
          </a:p>
        </p:txBody>
      </p:sp>
      <p:sp>
        <p:nvSpPr>
          <p:cNvPr id="27668" name="Line 20"/>
          <p:cNvSpPr>
            <a:spLocks noChangeShapeType="1"/>
          </p:cNvSpPr>
          <p:nvPr/>
        </p:nvSpPr>
        <p:spPr bwMode="auto">
          <a:xfrm flipH="1" flipV="1">
            <a:off x="2209800" y="1371600"/>
            <a:ext cx="990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27669" name="Text Box 21"/>
          <p:cNvSpPr txBox="1">
            <a:spLocks noChangeArrowheads="1"/>
          </p:cNvSpPr>
          <p:nvPr/>
        </p:nvSpPr>
        <p:spPr bwMode="auto">
          <a:xfrm>
            <a:off x="5638800" y="1275802"/>
            <a:ext cx="3176337" cy="353943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just" eaLnBrk="1" hangingPunct="1">
              <a:spcBef>
                <a:spcPct val="50000"/>
              </a:spcBef>
            </a:pPr>
            <a:r>
              <a:rPr lang="en-US" altLang="en-US" sz="2800" b="1" dirty="0" smtClean="0">
                <a:latin typeface="Times New Roman" panose="02020603050405020304" pitchFamily="18" charset="0"/>
                <a:cs typeface="Times New Roman" pitchFamily="18" charset="0"/>
              </a:rPr>
              <a:t>    </a:t>
            </a:r>
            <a:r>
              <a:rPr lang="en-US" altLang="en-US" sz="2800" b="1" dirty="0" err="1" smtClean="0">
                <a:latin typeface="Times New Roman" panose="02020603050405020304" pitchFamily="18" charset="0"/>
                <a:cs typeface="Times New Roman" pitchFamily="18" charset="0"/>
              </a:rPr>
              <a:t>Các</a:t>
            </a:r>
            <a:r>
              <a:rPr lang="en-US" altLang="en-US" sz="2800" b="1" dirty="0" smtClean="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tỉnh</a:t>
            </a:r>
            <a:r>
              <a:rPr lang="en-US" altLang="en-US" sz="2800" b="1" dirty="0">
                <a:latin typeface="Times New Roman" panose="02020603050405020304" pitchFamily="18" charset="0"/>
                <a:cs typeface="Times New Roman" pitchFamily="18" charset="0"/>
              </a:rPr>
              <a:t> có </a:t>
            </a:r>
            <a:r>
              <a:rPr lang="en-US" altLang="en-US" sz="2800" b="1" dirty="0" err="1">
                <a:latin typeface="Times New Roman" panose="02020603050405020304" pitchFamily="18" charset="0"/>
                <a:cs typeface="Times New Roman" pitchFamily="18" charset="0"/>
              </a:rPr>
              <a:t>phong</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trào</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trồng</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rừng</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ngập</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mặn</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phát</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triển</a:t>
            </a:r>
            <a:r>
              <a:rPr lang="en-US" altLang="en-US" sz="2800" b="1" dirty="0">
                <a:latin typeface="Times New Roman" panose="02020603050405020304" pitchFamily="18" charset="0"/>
                <a:cs typeface="Times New Roman" pitchFamily="18" charset="0"/>
              </a:rPr>
              <a:t>: Cà Mau, </a:t>
            </a:r>
            <a:r>
              <a:rPr lang="en-US" altLang="en-US" sz="2800" b="1" dirty="0" err="1">
                <a:latin typeface="Times New Roman" panose="02020603050405020304" pitchFamily="18" charset="0"/>
                <a:cs typeface="Times New Roman" pitchFamily="18" charset="0"/>
              </a:rPr>
              <a:t>Bạc</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Liêu</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Sóc</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Trăng</a:t>
            </a:r>
            <a:r>
              <a:rPr lang="en-US" altLang="en-US" sz="2800" b="1" dirty="0">
                <a:latin typeface="Times New Roman" panose="02020603050405020304" pitchFamily="18" charset="0"/>
                <a:cs typeface="Times New Roman" pitchFamily="18" charset="0"/>
              </a:rPr>
              <a:t>, </a:t>
            </a:r>
            <a:r>
              <a:rPr lang="en-US" altLang="en-US" sz="2800" b="1" dirty="0" err="1" smtClean="0">
                <a:latin typeface="Times New Roman" panose="02020603050405020304" pitchFamily="18" charset="0"/>
                <a:cs typeface="Times New Roman" pitchFamily="18" charset="0"/>
              </a:rPr>
              <a:t>Trà</a:t>
            </a:r>
            <a:r>
              <a:rPr lang="en-US" altLang="en-US" sz="2800" b="1" dirty="0" smtClean="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Vinh</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Bến</a:t>
            </a:r>
            <a:r>
              <a:rPr lang="en-US" altLang="en-US" sz="2800" b="1" dirty="0">
                <a:latin typeface="Times New Roman" panose="02020603050405020304" pitchFamily="18" charset="0"/>
                <a:cs typeface="Times New Roman" pitchFamily="18" charset="0"/>
              </a:rPr>
              <a:t> Tre, </a:t>
            </a:r>
            <a:r>
              <a:rPr lang="en-US" altLang="en-US" sz="2800" b="1" dirty="0" err="1">
                <a:latin typeface="Times New Roman" panose="02020603050405020304" pitchFamily="18" charset="0"/>
                <a:cs typeface="Times New Roman" pitchFamily="18" charset="0"/>
              </a:rPr>
              <a:t>Thái</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Bình</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Hải</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Phòng</a:t>
            </a:r>
            <a:r>
              <a:rPr lang="en-US" altLang="en-US" sz="2800" b="1" dirty="0">
                <a:latin typeface="Times New Roman" panose="02020603050405020304" pitchFamily="18" charset="0"/>
                <a:cs typeface="Times New Roman" pitchFamily="18" charset="0"/>
              </a:rPr>
              <a:t>…</a:t>
            </a:r>
          </a:p>
        </p:txBody>
      </p:sp>
      <p:sp>
        <p:nvSpPr>
          <p:cNvPr id="26640" name="Text Box 22"/>
          <p:cNvSpPr txBox="1">
            <a:spLocks noChangeArrowheads="1"/>
          </p:cNvSpPr>
          <p:nvPr/>
        </p:nvSpPr>
        <p:spPr bwMode="auto">
          <a:xfrm>
            <a:off x="7146925" y="6589713"/>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en-US"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8666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669"/>
                                        </p:tgtEl>
                                        <p:attrNameLst>
                                          <p:attrName>style.visibility</p:attrName>
                                        </p:attrNameLst>
                                      </p:cBhvr>
                                      <p:to>
                                        <p:strVal val="visible"/>
                                      </p:to>
                                    </p:set>
                                    <p:animEffect transition="in" filter="wipe(down)">
                                      <p:cBhvr>
                                        <p:cTn id="7" dur="580">
                                          <p:stCondLst>
                                            <p:cond delay="0"/>
                                          </p:stCondLst>
                                        </p:cTn>
                                        <p:tgtEl>
                                          <p:spTgt spid="27669"/>
                                        </p:tgtEl>
                                      </p:cBhvr>
                                    </p:animEffect>
                                    <p:anim calcmode="lin" valueType="num">
                                      <p:cBhvr>
                                        <p:cTn id="8" dur="1822" tmFilter="0,0; 0.14,0.36; 0.43,0.73; 0.71,0.91; 1.0,1.0">
                                          <p:stCondLst>
                                            <p:cond delay="0"/>
                                          </p:stCondLst>
                                        </p:cTn>
                                        <p:tgtEl>
                                          <p:spTgt spid="2766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66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66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66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669"/>
                                        </p:tgtEl>
                                        <p:attrNameLst>
                                          <p:attrName>ppt_y</p:attrName>
                                        </p:attrNameLst>
                                      </p:cBhvr>
                                      <p:tavLst>
                                        <p:tav tm="0" fmla="#ppt_y-sin(pi*$)/81">
                                          <p:val>
                                            <p:fltVal val="0"/>
                                          </p:val>
                                        </p:tav>
                                        <p:tav tm="100000">
                                          <p:val>
                                            <p:fltVal val="1"/>
                                          </p:val>
                                        </p:tav>
                                      </p:tavLst>
                                    </p:anim>
                                    <p:animScale>
                                      <p:cBhvr>
                                        <p:cTn id="13" dur="26">
                                          <p:stCondLst>
                                            <p:cond delay="650"/>
                                          </p:stCondLst>
                                        </p:cTn>
                                        <p:tgtEl>
                                          <p:spTgt spid="27669"/>
                                        </p:tgtEl>
                                      </p:cBhvr>
                                      <p:to x="100000" y="60000"/>
                                    </p:animScale>
                                    <p:animScale>
                                      <p:cBhvr>
                                        <p:cTn id="14" dur="166" decel="50000">
                                          <p:stCondLst>
                                            <p:cond delay="676"/>
                                          </p:stCondLst>
                                        </p:cTn>
                                        <p:tgtEl>
                                          <p:spTgt spid="27669"/>
                                        </p:tgtEl>
                                      </p:cBhvr>
                                      <p:to x="100000" y="100000"/>
                                    </p:animScale>
                                    <p:animScale>
                                      <p:cBhvr>
                                        <p:cTn id="15" dur="26">
                                          <p:stCondLst>
                                            <p:cond delay="1312"/>
                                          </p:stCondLst>
                                        </p:cTn>
                                        <p:tgtEl>
                                          <p:spTgt spid="27669"/>
                                        </p:tgtEl>
                                      </p:cBhvr>
                                      <p:to x="100000" y="80000"/>
                                    </p:animScale>
                                    <p:animScale>
                                      <p:cBhvr>
                                        <p:cTn id="16" dur="166" decel="50000">
                                          <p:stCondLst>
                                            <p:cond delay="1338"/>
                                          </p:stCondLst>
                                        </p:cTn>
                                        <p:tgtEl>
                                          <p:spTgt spid="27669"/>
                                        </p:tgtEl>
                                      </p:cBhvr>
                                      <p:to x="100000" y="100000"/>
                                    </p:animScale>
                                    <p:animScale>
                                      <p:cBhvr>
                                        <p:cTn id="17" dur="26">
                                          <p:stCondLst>
                                            <p:cond delay="1642"/>
                                          </p:stCondLst>
                                        </p:cTn>
                                        <p:tgtEl>
                                          <p:spTgt spid="27669"/>
                                        </p:tgtEl>
                                      </p:cBhvr>
                                      <p:to x="100000" y="90000"/>
                                    </p:animScale>
                                    <p:animScale>
                                      <p:cBhvr>
                                        <p:cTn id="18" dur="166" decel="50000">
                                          <p:stCondLst>
                                            <p:cond delay="1668"/>
                                          </p:stCondLst>
                                        </p:cTn>
                                        <p:tgtEl>
                                          <p:spTgt spid="27669"/>
                                        </p:tgtEl>
                                      </p:cBhvr>
                                      <p:to x="100000" y="100000"/>
                                    </p:animScale>
                                    <p:animScale>
                                      <p:cBhvr>
                                        <p:cTn id="19" dur="26">
                                          <p:stCondLst>
                                            <p:cond delay="1808"/>
                                          </p:stCondLst>
                                        </p:cTn>
                                        <p:tgtEl>
                                          <p:spTgt spid="27669"/>
                                        </p:tgtEl>
                                      </p:cBhvr>
                                      <p:to x="100000" y="95000"/>
                                    </p:animScale>
                                    <p:animScale>
                                      <p:cBhvr>
                                        <p:cTn id="20" dur="166" decel="50000">
                                          <p:stCondLst>
                                            <p:cond delay="1834"/>
                                          </p:stCondLst>
                                        </p:cTn>
                                        <p:tgtEl>
                                          <p:spTgt spid="2766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27662"/>
                                        </p:tgtEl>
                                        <p:attrNameLst>
                                          <p:attrName>style.visibility</p:attrName>
                                        </p:attrNameLst>
                                      </p:cBhvr>
                                      <p:to>
                                        <p:strVal val="visible"/>
                                      </p:to>
                                    </p:set>
                                    <p:animEffect transition="in" filter="diamond(in)">
                                      <p:cBhvr>
                                        <p:cTn id="25" dur="2000"/>
                                        <p:tgtEl>
                                          <p:spTgt spid="276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27656"/>
                                        </p:tgtEl>
                                        <p:attrNameLst>
                                          <p:attrName>style.visibility</p:attrName>
                                        </p:attrNameLst>
                                      </p:cBhvr>
                                      <p:to>
                                        <p:strVal val="visible"/>
                                      </p:to>
                                    </p:set>
                                    <p:animEffect transition="in" filter="diamond(in)">
                                      <p:cBhvr>
                                        <p:cTn id="30" dur="2000"/>
                                        <p:tgtEl>
                                          <p:spTgt spid="27656"/>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27657"/>
                                        </p:tgtEl>
                                        <p:attrNameLst>
                                          <p:attrName>style.visibility</p:attrName>
                                        </p:attrNameLst>
                                      </p:cBhvr>
                                      <p:to>
                                        <p:strVal val="visible"/>
                                      </p:to>
                                    </p:set>
                                    <p:anim calcmode="lin" valueType="num">
                                      <p:cBhvr additive="base">
                                        <p:cTn id="33" dur="500" fill="hold"/>
                                        <p:tgtEl>
                                          <p:spTgt spid="27657"/>
                                        </p:tgtEl>
                                        <p:attrNameLst>
                                          <p:attrName>ppt_x</p:attrName>
                                        </p:attrNameLst>
                                      </p:cBhvr>
                                      <p:tavLst>
                                        <p:tav tm="0">
                                          <p:val>
                                            <p:strVal val="#ppt_x"/>
                                          </p:val>
                                        </p:tav>
                                        <p:tav tm="100000">
                                          <p:val>
                                            <p:strVal val="#ppt_x"/>
                                          </p:val>
                                        </p:tav>
                                      </p:tavLst>
                                    </p:anim>
                                    <p:anim calcmode="lin" valueType="num">
                                      <p:cBhvr additive="base">
                                        <p:cTn id="34" dur="500" fill="hold"/>
                                        <p:tgtEl>
                                          <p:spTgt spid="2765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27654"/>
                                        </p:tgtEl>
                                        <p:attrNameLst>
                                          <p:attrName>style.visibility</p:attrName>
                                        </p:attrNameLst>
                                      </p:cBhvr>
                                      <p:to>
                                        <p:strVal val="visible"/>
                                      </p:to>
                                    </p:set>
                                    <p:animEffect transition="in" filter="diamond(in)">
                                      <p:cBhvr>
                                        <p:cTn id="39" dur="2000"/>
                                        <p:tgtEl>
                                          <p:spTgt spid="27654"/>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27658"/>
                                        </p:tgtEl>
                                        <p:attrNameLst>
                                          <p:attrName>style.visibility</p:attrName>
                                        </p:attrNameLst>
                                      </p:cBhvr>
                                      <p:to>
                                        <p:strVal val="visible"/>
                                      </p:to>
                                    </p:set>
                                    <p:anim calcmode="lin" valueType="num">
                                      <p:cBhvr additive="base">
                                        <p:cTn id="42" dur="500" fill="hold"/>
                                        <p:tgtEl>
                                          <p:spTgt spid="27658"/>
                                        </p:tgtEl>
                                        <p:attrNameLst>
                                          <p:attrName>ppt_x</p:attrName>
                                        </p:attrNameLst>
                                      </p:cBhvr>
                                      <p:tavLst>
                                        <p:tav tm="0">
                                          <p:val>
                                            <p:strVal val="#ppt_x"/>
                                          </p:val>
                                        </p:tav>
                                        <p:tav tm="100000">
                                          <p:val>
                                            <p:strVal val="#ppt_x"/>
                                          </p:val>
                                        </p:tav>
                                      </p:tavLst>
                                    </p:anim>
                                    <p:anim calcmode="lin" valueType="num">
                                      <p:cBhvr additive="base">
                                        <p:cTn id="43" dur="500" fill="hold"/>
                                        <p:tgtEl>
                                          <p:spTgt spid="27658"/>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660"/>
                                        </p:tgtEl>
                                        <p:attrNameLst>
                                          <p:attrName>style.visibility</p:attrName>
                                        </p:attrNameLst>
                                      </p:cBhvr>
                                      <p:to>
                                        <p:strVal val="visible"/>
                                      </p:to>
                                    </p:set>
                                    <p:anim calcmode="lin" valueType="num">
                                      <p:cBhvr additive="base">
                                        <p:cTn id="48" dur="500" fill="hold"/>
                                        <p:tgtEl>
                                          <p:spTgt spid="27660"/>
                                        </p:tgtEl>
                                        <p:attrNameLst>
                                          <p:attrName>ppt_x</p:attrName>
                                        </p:attrNameLst>
                                      </p:cBhvr>
                                      <p:tavLst>
                                        <p:tav tm="0">
                                          <p:val>
                                            <p:strVal val="#ppt_x"/>
                                          </p:val>
                                        </p:tav>
                                        <p:tav tm="100000">
                                          <p:val>
                                            <p:strVal val="#ppt_x"/>
                                          </p:val>
                                        </p:tav>
                                      </p:tavLst>
                                    </p:anim>
                                    <p:anim calcmode="lin" valueType="num">
                                      <p:cBhvr additive="base">
                                        <p:cTn id="49" dur="500" fill="hold"/>
                                        <p:tgtEl>
                                          <p:spTgt spid="27660"/>
                                        </p:tgtEl>
                                        <p:attrNameLst>
                                          <p:attrName>ppt_y</p:attrName>
                                        </p:attrNameLst>
                                      </p:cBhvr>
                                      <p:tavLst>
                                        <p:tav tm="0">
                                          <p:val>
                                            <p:strVal val="1+#ppt_h/2"/>
                                          </p:val>
                                        </p:tav>
                                        <p:tav tm="100000">
                                          <p:val>
                                            <p:strVal val="#ppt_y"/>
                                          </p:val>
                                        </p:tav>
                                      </p:tavLst>
                                    </p:anim>
                                  </p:childTnLst>
                                </p:cTn>
                              </p:par>
                              <p:par>
                                <p:cTn id="50" presetID="8" presetClass="entr" presetSubtype="16" fill="hold" grpId="0" nodeType="withEffect">
                                  <p:stCondLst>
                                    <p:cond delay="0"/>
                                  </p:stCondLst>
                                  <p:childTnLst>
                                    <p:set>
                                      <p:cBhvr>
                                        <p:cTn id="51" dur="1" fill="hold">
                                          <p:stCondLst>
                                            <p:cond delay="0"/>
                                          </p:stCondLst>
                                        </p:cTn>
                                        <p:tgtEl>
                                          <p:spTgt spid="27659"/>
                                        </p:tgtEl>
                                        <p:attrNameLst>
                                          <p:attrName>style.visibility</p:attrName>
                                        </p:attrNameLst>
                                      </p:cBhvr>
                                      <p:to>
                                        <p:strVal val="visible"/>
                                      </p:to>
                                    </p:set>
                                    <p:animEffect transition="in" filter="diamond(in)">
                                      <p:cBhvr>
                                        <p:cTn id="52" dur="2000"/>
                                        <p:tgtEl>
                                          <p:spTgt spid="2765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27667"/>
                                        </p:tgtEl>
                                        <p:attrNameLst>
                                          <p:attrName>style.visibility</p:attrName>
                                        </p:attrNameLst>
                                      </p:cBhvr>
                                      <p:to>
                                        <p:strVal val="visible"/>
                                      </p:to>
                                    </p:set>
                                    <p:animEffect transition="in" filter="diamond(in)">
                                      <p:cBhvr>
                                        <p:cTn id="57" dur="2000"/>
                                        <p:tgtEl>
                                          <p:spTgt spid="27667"/>
                                        </p:tgtEl>
                                      </p:cBhvr>
                                    </p:animEffect>
                                  </p:childTnLst>
                                </p:cTn>
                              </p:par>
                              <p:par>
                                <p:cTn id="58" presetID="2" presetClass="entr" presetSubtype="4" fill="hold" grpId="0" nodeType="withEffect">
                                  <p:stCondLst>
                                    <p:cond delay="0"/>
                                  </p:stCondLst>
                                  <p:childTnLst>
                                    <p:set>
                                      <p:cBhvr>
                                        <p:cTn id="59" dur="1" fill="hold">
                                          <p:stCondLst>
                                            <p:cond delay="0"/>
                                          </p:stCondLst>
                                        </p:cTn>
                                        <p:tgtEl>
                                          <p:spTgt spid="27668"/>
                                        </p:tgtEl>
                                        <p:attrNameLst>
                                          <p:attrName>style.visibility</p:attrName>
                                        </p:attrNameLst>
                                      </p:cBhvr>
                                      <p:to>
                                        <p:strVal val="visible"/>
                                      </p:to>
                                    </p:set>
                                    <p:anim calcmode="lin" valueType="num">
                                      <p:cBhvr additive="base">
                                        <p:cTn id="60" dur="500" fill="hold"/>
                                        <p:tgtEl>
                                          <p:spTgt spid="27668"/>
                                        </p:tgtEl>
                                        <p:attrNameLst>
                                          <p:attrName>ppt_x</p:attrName>
                                        </p:attrNameLst>
                                      </p:cBhvr>
                                      <p:tavLst>
                                        <p:tav tm="0">
                                          <p:val>
                                            <p:strVal val="#ppt_x"/>
                                          </p:val>
                                        </p:tav>
                                        <p:tav tm="100000">
                                          <p:val>
                                            <p:strVal val="#ppt_x"/>
                                          </p:val>
                                        </p:tav>
                                      </p:tavLst>
                                    </p:anim>
                                    <p:anim calcmode="lin" valueType="num">
                                      <p:cBhvr additive="base">
                                        <p:cTn id="61" dur="500" fill="hold"/>
                                        <p:tgtEl>
                                          <p:spTgt spid="27668"/>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27665"/>
                                        </p:tgtEl>
                                        <p:attrNameLst>
                                          <p:attrName>style.visibility</p:attrName>
                                        </p:attrNameLst>
                                      </p:cBhvr>
                                      <p:to>
                                        <p:strVal val="visible"/>
                                      </p:to>
                                    </p:set>
                                    <p:animEffect transition="in" filter="diamond(in)">
                                      <p:cBhvr>
                                        <p:cTn id="66" dur="2000"/>
                                        <p:tgtEl>
                                          <p:spTgt spid="27665"/>
                                        </p:tgtEl>
                                      </p:cBhvr>
                                    </p:animEffect>
                                  </p:childTnLst>
                                </p:cTn>
                              </p:par>
                              <p:par>
                                <p:cTn id="67" presetID="2" presetClass="entr" presetSubtype="4" fill="hold" grpId="0" nodeType="withEffect">
                                  <p:stCondLst>
                                    <p:cond delay="0"/>
                                  </p:stCondLst>
                                  <p:childTnLst>
                                    <p:set>
                                      <p:cBhvr>
                                        <p:cTn id="68" dur="1" fill="hold">
                                          <p:stCondLst>
                                            <p:cond delay="0"/>
                                          </p:stCondLst>
                                        </p:cTn>
                                        <p:tgtEl>
                                          <p:spTgt spid="27666"/>
                                        </p:tgtEl>
                                        <p:attrNameLst>
                                          <p:attrName>style.visibility</p:attrName>
                                        </p:attrNameLst>
                                      </p:cBhvr>
                                      <p:to>
                                        <p:strVal val="visible"/>
                                      </p:to>
                                    </p:set>
                                    <p:anim calcmode="lin" valueType="num">
                                      <p:cBhvr additive="base">
                                        <p:cTn id="69" dur="500" fill="hold"/>
                                        <p:tgtEl>
                                          <p:spTgt spid="27666"/>
                                        </p:tgtEl>
                                        <p:attrNameLst>
                                          <p:attrName>ppt_x</p:attrName>
                                        </p:attrNameLst>
                                      </p:cBhvr>
                                      <p:tavLst>
                                        <p:tav tm="0">
                                          <p:val>
                                            <p:strVal val="#ppt_x"/>
                                          </p:val>
                                        </p:tav>
                                        <p:tav tm="100000">
                                          <p:val>
                                            <p:strVal val="#ppt_x"/>
                                          </p:val>
                                        </p:tav>
                                      </p:tavLst>
                                    </p:anim>
                                    <p:anim calcmode="lin" valueType="num">
                                      <p:cBhvr additive="base">
                                        <p:cTn id="70" dur="500" fill="hold"/>
                                        <p:tgtEl>
                                          <p:spTgt spid="276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6" grpId="0"/>
      <p:bldP spid="27657" grpId="0" animBg="1"/>
      <p:bldP spid="27658" grpId="0" animBg="1"/>
      <p:bldP spid="27659" grpId="0"/>
      <p:bldP spid="27660" grpId="0" animBg="1"/>
      <p:bldP spid="27665" grpId="0"/>
      <p:bldP spid="27666" grpId="0" animBg="1"/>
      <p:bldP spid="27667" grpId="0"/>
      <p:bldP spid="27668" grpId="0" animBg="1"/>
      <p:bldP spid="276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Hình nền powerpoint đơn giản tinh tế 2017 | Hình nền, Hình ảnh, Họa t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8471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057400"/>
            <a:ext cx="8229600" cy="1143000"/>
          </a:xfrm>
        </p:spPr>
        <p:txBody>
          <a:bodyPr>
            <a:noAutofit/>
          </a:bodyPr>
          <a:lstStyle/>
          <a:p>
            <a:r>
              <a:rPr lang="en-US" altLang="en-US" sz="3600" b="1" dirty="0">
                <a:solidFill>
                  <a:srgbClr val="008000"/>
                </a:solidFill>
                <a:latin typeface="Times New Roman" pitchFamily="18" charset="0"/>
                <a:cs typeface="Times New Roman" pitchFamily="18" charset="0"/>
              </a:rPr>
              <a:t/>
            </a:r>
            <a:br>
              <a:rPr lang="en-US" altLang="en-US" sz="3600" b="1" dirty="0">
                <a:solidFill>
                  <a:srgbClr val="008000"/>
                </a:solidFill>
                <a:latin typeface="Times New Roman" pitchFamily="18" charset="0"/>
                <a:cs typeface="Times New Roman" pitchFamily="18" charset="0"/>
              </a:rPr>
            </a:br>
            <a:r>
              <a:rPr lang="en-US" altLang="en-US" sz="3600" b="1" dirty="0" err="1">
                <a:solidFill>
                  <a:srgbClr val="008000"/>
                </a:solidFill>
                <a:latin typeface="Times New Roman" pitchFamily="18" charset="0"/>
                <a:cs typeface="Times New Roman" pitchFamily="18" charset="0"/>
              </a:rPr>
              <a:t>Câu</a:t>
            </a:r>
            <a:r>
              <a:rPr lang="en-US" altLang="en-US" sz="3600" b="1" dirty="0">
                <a:solidFill>
                  <a:srgbClr val="008000"/>
                </a:solidFill>
                <a:latin typeface="Times New Roman" pitchFamily="18" charset="0"/>
                <a:cs typeface="Times New Roman" pitchFamily="18" charset="0"/>
              </a:rPr>
              <a:t> </a:t>
            </a:r>
            <a:r>
              <a:rPr lang="en-US" altLang="en-US" sz="3600" b="1" dirty="0" smtClean="0">
                <a:solidFill>
                  <a:srgbClr val="008000"/>
                </a:solidFill>
                <a:latin typeface="Times New Roman" pitchFamily="18" charset="0"/>
                <a:cs typeface="Times New Roman" pitchFamily="18" charset="0"/>
              </a:rPr>
              <a:t>3: </a:t>
            </a:r>
            <a:r>
              <a:rPr lang="en-US" altLang="en-US" sz="3600" b="1" dirty="0" err="1" smtClean="0">
                <a:solidFill>
                  <a:srgbClr val="008000"/>
                </a:solidFill>
                <a:latin typeface="Times New Roman" pitchFamily="18" charset="0"/>
                <a:cs typeface="Times New Roman" pitchFamily="18" charset="0"/>
              </a:rPr>
              <a:t>Rừng</a:t>
            </a:r>
            <a:r>
              <a:rPr lang="en-US" altLang="en-US" sz="3600" b="1" dirty="0" smtClean="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ngập</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mặn</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được</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phục</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hồi</a:t>
            </a:r>
            <a:r>
              <a:rPr lang="en-US" altLang="en-US" sz="3600" b="1" dirty="0">
                <a:solidFill>
                  <a:srgbClr val="008000"/>
                </a:solidFill>
                <a:latin typeface="Times New Roman" pitchFamily="18" charset="0"/>
                <a:cs typeface="Times New Roman" pitchFamily="18" charset="0"/>
              </a:rPr>
              <a:t> </a:t>
            </a:r>
            <a:br>
              <a:rPr lang="en-US" altLang="en-US" sz="3600" b="1" dirty="0">
                <a:solidFill>
                  <a:srgbClr val="008000"/>
                </a:solidFill>
                <a:latin typeface="Times New Roman" pitchFamily="18" charset="0"/>
                <a:cs typeface="Times New Roman" pitchFamily="18" charset="0"/>
              </a:rPr>
            </a:br>
            <a:r>
              <a:rPr lang="en-US" altLang="en-US" sz="3600" b="1" dirty="0" err="1">
                <a:solidFill>
                  <a:srgbClr val="008000"/>
                </a:solidFill>
                <a:latin typeface="Times New Roman" pitchFamily="18" charset="0"/>
                <a:cs typeface="Times New Roman" pitchFamily="18" charset="0"/>
              </a:rPr>
              <a:t>có</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tác</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dụng</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gì</a:t>
            </a:r>
            <a:r>
              <a:rPr lang="en-US" altLang="en-US" sz="3600" b="1" dirty="0">
                <a:solidFill>
                  <a:srgbClr val="008000"/>
                </a:solidFill>
                <a:latin typeface="Times New Roman" pitchFamily="18" charset="0"/>
                <a:cs typeface="Times New Roman" pitchFamily="18" charset="0"/>
              </a:rPr>
              <a:t> ? </a:t>
            </a:r>
            <a:br>
              <a:rPr lang="en-US" altLang="en-US" sz="3600" b="1" dirty="0">
                <a:solidFill>
                  <a:srgbClr val="008000"/>
                </a:solidFill>
                <a:latin typeface="Times New Roman" pitchFamily="18" charset="0"/>
                <a:cs typeface="Times New Roman" pitchFamily="18" charset="0"/>
              </a:rPr>
            </a:br>
            <a:endParaRPr lang="en-US" sz="3600" dirty="0"/>
          </a:p>
        </p:txBody>
      </p:sp>
    </p:spTree>
    <p:extLst>
      <p:ext uri="{BB962C8B-B14F-4D97-AF65-F5344CB8AC3E}">
        <p14:creationId xmlns:p14="http://schemas.microsoft.com/office/powerpoint/2010/main" val="14155935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 xmlns:a16="http://schemas.microsoft.com/office/drawing/2014/main" id="{AB27E896-9DC1-774F-8970-D866297F91CD}"/>
              </a:ext>
            </a:extLst>
          </p:cNvPr>
          <p:cNvSpPr>
            <a:spLocks noGrp="1"/>
          </p:cNvSpPr>
          <p:nvPr>
            <p:ph type="title"/>
          </p:nvPr>
        </p:nvSpPr>
        <p:spPr>
          <a:xfrm>
            <a:off x="228600" y="228600"/>
            <a:ext cx="8686800" cy="838200"/>
          </a:xfrm>
          <a:ln w="28575">
            <a:solidFill>
              <a:srgbClr val="0000CC"/>
            </a:solidFill>
            <a:miter lim="800000"/>
            <a:headEnd/>
            <a:tailEnd/>
          </a:ln>
        </p:spPr>
        <p:txBody>
          <a:bodyPr/>
          <a:lstStyle/>
          <a:p>
            <a:r>
              <a:rPr lang="en-US" altLang="x-none" sz="3200" b="1">
                <a:solidFill>
                  <a:srgbClr val="FF0000"/>
                </a:solidFill>
                <a:latin typeface="Times New Roman" panose="02020603050405020304" pitchFamily="18" charset="0"/>
                <a:cs typeface="Times New Roman" panose="02020603050405020304" pitchFamily="18" charset="0"/>
              </a:rPr>
              <a:t>Tác dụng của rừng ngập mặn khi được phục hồi</a:t>
            </a:r>
            <a:endParaRPr lang="vi-VN" altLang="x-none" sz="3200" b="1">
              <a:solidFill>
                <a:srgbClr val="FF0000"/>
              </a:solidFill>
              <a:latin typeface="Times New Roman" panose="02020603050405020304" pitchFamily="18" charset="0"/>
              <a:cs typeface="Times New Roman" panose="02020603050405020304" pitchFamily="18" charset="0"/>
            </a:endParaRPr>
          </a:p>
        </p:txBody>
      </p:sp>
      <p:grpSp>
        <p:nvGrpSpPr>
          <p:cNvPr id="2" name="Group 10">
            <a:extLst>
              <a:ext uri="{FF2B5EF4-FFF2-40B4-BE49-F238E27FC236}">
                <a16:creationId xmlns="" xmlns:a16="http://schemas.microsoft.com/office/drawing/2014/main" id="{AA7D2C23-DF8E-914C-9D0E-C336BA7F6058}"/>
              </a:ext>
            </a:extLst>
          </p:cNvPr>
          <p:cNvGrpSpPr>
            <a:grpSpLocks/>
          </p:cNvGrpSpPr>
          <p:nvPr/>
        </p:nvGrpSpPr>
        <p:grpSpPr bwMode="auto">
          <a:xfrm>
            <a:off x="2057400" y="1295400"/>
            <a:ext cx="6934200" cy="5410200"/>
            <a:chOff x="0" y="76200"/>
            <a:chExt cx="9067800" cy="5886450"/>
          </a:xfrm>
        </p:grpSpPr>
        <p:pic>
          <p:nvPicPr>
            <p:cNvPr id="60422" name="Picture 7" descr="C:\Users\Admin\Documents\de bien.jpg">
              <a:extLst>
                <a:ext uri="{FF2B5EF4-FFF2-40B4-BE49-F238E27FC236}">
                  <a16:creationId xmlns="" xmlns:a16="http://schemas.microsoft.com/office/drawing/2014/main" id="{F2BD8D38-D6F9-AA4D-BDAA-25CEBA468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76200"/>
              <a:ext cx="4419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8" descr="C:\Users\Admin\Documents\de bien2.jpg">
              <a:extLst>
                <a:ext uri="{FF2B5EF4-FFF2-40B4-BE49-F238E27FC236}">
                  <a16:creationId xmlns="" xmlns:a16="http://schemas.microsoft.com/office/drawing/2014/main" id="{A094E224-723A-F44D-975E-5776065AD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452913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itle 1">
            <a:extLst>
              <a:ext uri="{FF2B5EF4-FFF2-40B4-BE49-F238E27FC236}">
                <a16:creationId xmlns="" xmlns:a16="http://schemas.microsoft.com/office/drawing/2014/main" id="{97D91E18-9FB5-814D-BD0D-2FA897800F2E}"/>
              </a:ext>
            </a:extLst>
          </p:cNvPr>
          <p:cNvSpPr>
            <a:spLocks noGrp="1"/>
          </p:cNvSpPr>
          <p:nvPr>
            <p:ph idx="1"/>
          </p:nvPr>
        </p:nvSpPr>
        <p:spPr>
          <a:xfrm>
            <a:off x="304800" y="2286000"/>
            <a:ext cx="1600200" cy="4191000"/>
          </a:xfrm>
          <a:ln w="38100">
            <a:solidFill>
              <a:srgbClr val="C00000"/>
            </a:solidFill>
            <a:miter lim="800000"/>
            <a:headEnd/>
            <a:tailEnd/>
          </a:ln>
        </p:spPr>
        <p:txBody>
          <a:bodyPr/>
          <a:lstStyle/>
          <a:p>
            <a:pPr>
              <a:buFontTx/>
              <a:buNone/>
            </a:pPr>
            <a:r>
              <a:rPr lang="en-US" altLang="x-none" sz="3600" b="1">
                <a:solidFill>
                  <a:srgbClr val="0000CC"/>
                </a:solidFill>
                <a:latin typeface="Times New Roman" panose="02020603050405020304" pitchFamily="18" charset="0"/>
                <a:cs typeface="Times New Roman" panose="02020603050405020304" pitchFamily="18" charset="0"/>
              </a:rPr>
              <a:t>   Đê biển được bảo vệ vững chắc</a:t>
            </a:r>
            <a:endParaRPr lang="vi-VN" altLang="x-none" sz="3600" b="1">
              <a:solidFill>
                <a:srgbClr val="0000CC"/>
              </a:solidFill>
              <a:latin typeface="Times New Roman" panose="02020603050405020304" pitchFamily="18" charset="0"/>
              <a:cs typeface="Times New Roman" panose="02020603050405020304" pitchFamily="18" charset="0"/>
            </a:endParaRPr>
          </a:p>
        </p:txBody>
      </p:sp>
      <p:cxnSp>
        <p:nvCxnSpPr>
          <p:cNvPr id="22" name="Straight Arrow Connector 21">
            <a:extLst>
              <a:ext uri="{FF2B5EF4-FFF2-40B4-BE49-F238E27FC236}">
                <a16:creationId xmlns="" xmlns:a16="http://schemas.microsoft.com/office/drawing/2014/main" id="{53D0358D-1A5F-1847-98BE-7D3B511A87C7}"/>
              </a:ext>
            </a:extLst>
          </p:cNvPr>
          <p:cNvCxnSpPr>
            <a:endCxn id="18" idx="0"/>
          </p:cNvCxnSpPr>
          <p:nvPr/>
        </p:nvCxnSpPr>
        <p:spPr>
          <a:xfrm rot="5400000">
            <a:off x="742950" y="1428750"/>
            <a:ext cx="1219200" cy="49530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9985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bg/>
                                          </p:spTgt>
                                        </p:tgtEl>
                                        <p:attrNameLst>
                                          <p:attrName>style.visibility</p:attrName>
                                        </p:attrNameLst>
                                      </p:cBhvr>
                                      <p:to>
                                        <p:strVal val="visible"/>
                                      </p:to>
                                    </p:set>
                                    <p:animEffect transition="in" filter="box(in)">
                                      <p:cBhvr>
                                        <p:cTn id="10" dur="500"/>
                                        <p:tgtEl>
                                          <p:spTgt spid="18">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box(in)">
                                      <p:cBhvr>
                                        <p:cTn id="15" dur="500"/>
                                        <p:tgtEl>
                                          <p:spTgt spid="1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6094" y="7620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cap="all" dirty="0" err="1"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itchFamily="18" charset="0"/>
                <a:cs typeface="Times New Roman" panose="02020603050405020304" pitchFamily="18" charset="0"/>
              </a:rPr>
              <a:t>Tập</a:t>
            </a:r>
            <a:r>
              <a:rPr lang="en-US" sz="3200" b="1" cap="all" dirty="0"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200" b="1" cap="all" dirty="0" err="1"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đọc</a:t>
            </a:r>
            <a:r>
              <a:rPr lang="en-US" sz="3200" b="1" cap="all" dirty="0"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br>
              <a:rPr lang="en-US" sz="3200" b="1" cap="all" dirty="0"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br>
            <a:r>
              <a:rPr lang="en-US" sz="3600" b="1" cap="all" dirty="0"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TRỒNG RỪNG NGẬP MẶN</a:t>
            </a:r>
            <a:endParaRPr lang="en-US" sz="3600" dirty="0">
              <a:solidFill>
                <a:srgbClr val="0000CC"/>
              </a:solidFill>
              <a:latin typeface="Times New Roman" panose="02020603050405020304" pitchFamily="18" charset="0"/>
              <a:cs typeface="Times New Roman" panose="02020603050405020304" pitchFamily="18" charset="0"/>
            </a:endParaRPr>
          </a:p>
        </p:txBody>
      </p:sp>
      <p:sp>
        <p:nvSpPr>
          <p:cNvPr id="3" name="Rectangle 5"/>
          <p:cNvSpPr>
            <a:spLocks noChangeArrowheads="1"/>
          </p:cNvSpPr>
          <p:nvPr/>
        </p:nvSpPr>
        <p:spPr bwMode="auto">
          <a:xfrm>
            <a:off x="-304800" y="84138"/>
            <a:ext cx="98298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b="1" dirty="0" err="1" smtClean="0">
                <a:solidFill>
                  <a:srgbClr val="FF0000"/>
                </a:solidFill>
                <a:latin typeface="Times New Roman" pitchFamily="18" charset="0"/>
                <a:cs typeface="Times New Roman" pitchFamily="18" charset="0"/>
              </a:rPr>
              <a:t>Thứ</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năm</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ngày</a:t>
            </a:r>
            <a:r>
              <a:rPr lang="en-US" sz="4400" b="1" dirty="0" smtClean="0">
                <a:solidFill>
                  <a:srgbClr val="FF0000"/>
                </a:solidFill>
                <a:latin typeface="Times New Roman" pitchFamily="18" charset="0"/>
                <a:cs typeface="Times New Roman" pitchFamily="18" charset="0"/>
              </a:rPr>
              <a:t> 16 </a:t>
            </a:r>
            <a:r>
              <a:rPr lang="en-US" sz="4400" b="1" dirty="0" err="1" smtClean="0">
                <a:solidFill>
                  <a:srgbClr val="FF0000"/>
                </a:solidFill>
                <a:latin typeface="Times New Roman" pitchFamily="18" charset="0"/>
                <a:cs typeface="Times New Roman" pitchFamily="18" charset="0"/>
              </a:rPr>
              <a:t>tháng</a:t>
            </a:r>
            <a:r>
              <a:rPr lang="en-US" sz="4400" b="1" dirty="0" smtClean="0">
                <a:solidFill>
                  <a:srgbClr val="FF0000"/>
                </a:solidFill>
                <a:latin typeface="Times New Roman" pitchFamily="18" charset="0"/>
                <a:cs typeface="Times New Roman" pitchFamily="18" charset="0"/>
              </a:rPr>
              <a:t> 12 </a:t>
            </a:r>
            <a:r>
              <a:rPr lang="en-US" sz="4400" b="1" dirty="0" err="1" smtClean="0">
                <a:solidFill>
                  <a:srgbClr val="FF0000"/>
                </a:solidFill>
                <a:latin typeface="Times New Roman" pitchFamily="18" charset="0"/>
                <a:cs typeface="Times New Roman" pitchFamily="18" charset="0"/>
              </a:rPr>
              <a:t>năm</a:t>
            </a:r>
            <a:r>
              <a:rPr lang="en-US" sz="4400" b="1" dirty="0" smtClean="0">
                <a:solidFill>
                  <a:srgbClr val="FF0000"/>
                </a:solidFill>
                <a:latin typeface="Times New Roman" pitchFamily="18" charset="0"/>
                <a:cs typeface="Times New Roman" pitchFamily="18" charset="0"/>
              </a:rPr>
              <a:t> 2021</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0274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 xmlns:a16="http://schemas.microsoft.com/office/drawing/2014/main" id="{6C00E218-017B-304E-B199-B12D32063D97}"/>
              </a:ext>
            </a:extLst>
          </p:cNvPr>
          <p:cNvSpPr>
            <a:spLocks noGrp="1"/>
          </p:cNvSpPr>
          <p:nvPr>
            <p:ph type="title"/>
          </p:nvPr>
        </p:nvSpPr>
        <p:spPr>
          <a:xfrm>
            <a:off x="228600" y="228600"/>
            <a:ext cx="8686800" cy="838200"/>
          </a:xfrm>
          <a:ln w="28575">
            <a:solidFill>
              <a:srgbClr val="0000CC"/>
            </a:solidFill>
            <a:miter lim="800000"/>
            <a:headEnd/>
            <a:tailEnd/>
          </a:ln>
        </p:spPr>
        <p:txBody>
          <a:bodyPr/>
          <a:lstStyle/>
          <a:p>
            <a:r>
              <a:rPr lang="en-US" altLang="x-none" sz="3200" b="1">
                <a:solidFill>
                  <a:srgbClr val="FF0000"/>
                </a:solidFill>
                <a:latin typeface="Times New Roman" panose="02020603050405020304" pitchFamily="18" charset="0"/>
                <a:cs typeface="Times New Roman" panose="02020603050405020304" pitchFamily="18" charset="0"/>
              </a:rPr>
              <a:t>Tác dụng của rừng ngập mặn khi được phục hồi</a:t>
            </a:r>
            <a:endParaRPr lang="vi-VN" altLang="x-none" sz="3200" b="1">
              <a:solidFill>
                <a:srgbClr val="FF0000"/>
              </a:solidFill>
              <a:latin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 xmlns:a16="http://schemas.microsoft.com/office/drawing/2014/main" id="{30724C14-356E-0948-8B37-FE9BC0753B7F}"/>
              </a:ext>
            </a:extLst>
          </p:cNvPr>
          <p:cNvSpPr>
            <a:spLocks noGrp="1"/>
          </p:cNvSpPr>
          <p:nvPr>
            <p:ph idx="1"/>
          </p:nvPr>
        </p:nvSpPr>
        <p:spPr>
          <a:xfrm>
            <a:off x="228600" y="1981200"/>
            <a:ext cx="1905000" cy="4419600"/>
          </a:xfrm>
          <a:ln w="38100">
            <a:solidFill>
              <a:srgbClr val="C00000"/>
            </a:solidFill>
            <a:miter lim="800000"/>
            <a:headEnd/>
            <a:tailEnd/>
          </a:ln>
        </p:spPr>
        <p:txBody>
          <a:bodyPr>
            <a:normAutofit fontScale="92500"/>
          </a:bodyPr>
          <a:lstStyle/>
          <a:p>
            <a:pPr>
              <a:buFontTx/>
              <a:buNone/>
            </a:pPr>
            <a:r>
              <a:rPr lang="en-US" altLang="x-none" sz="3600" b="1">
                <a:solidFill>
                  <a:srgbClr val="0000CC"/>
                </a:solidFill>
                <a:latin typeface="Times New Roman" panose="02020603050405020304" pitchFamily="18" charset="0"/>
                <a:cs typeface="Times New Roman" panose="02020603050405020304" pitchFamily="18" charset="0"/>
              </a:rPr>
              <a:t>   </a:t>
            </a:r>
            <a:r>
              <a:rPr lang="en-US" altLang="x-none" sz="2800" b="1">
                <a:solidFill>
                  <a:srgbClr val="0000CC"/>
                </a:solidFill>
                <a:latin typeface="Times New Roman" panose="02020603050405020304" pitchFamily="18" charset="0"/>
                <a:cs typeface="Times New Roman" panose="02020603050405020304" pitchFamily="18" charset="0"/>
              </a:rPr>
              <a:t>Thu nhập của người dân được tăng thêm nhờ lượng hải sản tăng nhiều</a:t>
            </a:r>
            <a:endParaRPr lang="vi-VN" altLang="x-none" sz="2800" b="1">
              <a:solidFill>
                <a:srgbClr val="0000CC"/>
              </a:solidFill>
              <a:latin typeface="Times New Roman" panose="02020603050405020304" pitchFamily="18" charset="0"/>
              <a:cs typeface="Times New Roman" panose="02020603050405020304" pitchFamily="18" charset="0"/>
            </a:endParaRPr>
          </a:p>
        </p:txBody>
      </p:sp>
      <p:grpSp>
        <p:nvGrpSpPr>
          <p:cNvPr id="2" name="Group 3">
            <a:extLst>
              <a:ext uri="{FF2B5EF4-FFF2-40B4-BE49-F238E27FC236}">
                <a16:creationId xmlns="" xmlns:a16="http://schemas.microsoft.com/office/drawing/2014/main" id="{5C7F7546-FA8D-8D40-9683-A9A378198BD9}"/>
              </a:ext>
            </a:extLst>
          </p:cNvPr>
          <p:cNvGrpSpPr>
            <a:grpSpLocks/>
          </p:cNvGrpSpPr>
          <p:nvPr/>
        </p:nvGrpSpPr>
        <p:grpSpPr bwMode="auto">
          <a:xfrm>
            <a:off x="2438400" y="1143000"/>
            <a:ext cx="6553200" cy="5715000"/>
            <a:chOff x="1443355" y="0"/>
            <a:chExt cx="10088734" cy="6779559"/>
          </a:xfrm>
        </p:grpSpPr>
        <p:pic>
          <p:nvPicPr>
            <p:cNvPr id="61446" name="Picture 7">
              <a:extLst>
                <a:ext uri="{FF2B5EF4-FFF2-40B4-BE49-F238E27FC236}">
                  <a16:creationId xmlns="" xmlns:a16="http://schemas.microsoft.com/office/drawing/2014/main" id="{FDCDC92C-A54B-8543-8AC8-F771B285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778" y="3388658"/>
              <a:ext cx="5070311" cy="3390901"/>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1447" name="Picture 8">
              <a:extLst>
                <a:ext uri="{FF2B5EF4-FFF2-40B4-BE49-F238E27FC236}">
                  <a16:creationId xmlns="" xmlns:a16="http://schemas.microsoft.com/office/drawing/2014/main" id="{0EF56800-FBD6-BB4B-AB21-96FFB557C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876800" cy="350520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1448" name="Picture 9">
              <a:extLst>
                <a:ext uri="{FF2B5EF4-FFF2-40B4-BE49-F238E27FC236}">
                  <a16:creationId xmlns="" xmlns:a16="http://schemas.microsoft.com/office/drawing/2014/main" id="{8C836AFC-C5DF-BC47-9BA4-8EE8565B0C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355" y="3429000"/>
              <a:ext cx="4925490" cy="327660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1449" name="Picture 10">
              <a:extLst>
                <a:ext uri="{FF2B5EF4-FFF2-40B4-BE49-F238E27FC236}">
                  <a16:creationId xmlns="" xmlns:a16="http://schemas.microsoft.com/office/drawing/2014/main" id="{33CD07A3-81B0-474A-9F0A-4DD28B25D2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325" y="1"/>
              <a:ext cx="5121763" cy="340836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15" name="Straight Arrow Connector 14">
            <a:extLst>
              <a:ext uri="{FF2B5EF4-FFF2-40B4-BE49-F238E27FC236}">
                <a16:creationId xmlns="" xmlns:a16="http://schemas.microsoft.com/office/drawing/2014/main" id="{2C19F96D-F106-E94E-BE3C-5336B38CE514}"/>
              </a:ext>
            </a:extLst>
          </p:cNvPr>
          <p:cNvCxnSpPr>
            <a:endCxn id="18" idx="0"/>
          </p:cNvCxnSpPr>
          <p:nvPr/>
        </p:nvCxnSpPr>
        <p:spPr>
          <a:xfrm rot="5400000">
            <a:off x="933450" y="1314450"/>
            <a:ext cx="914400" cy="41910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1755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bg/>
                                          </p:spTgt>
                                        </p:tgtEl>
                                        <p:attrNameLst>
                                          <p:attrName>style.visibility</p:attrName>
                                        </p:attrNameLst>
                                      </p:cBhvr>
                                      <p:to>
                                        <p:strVal val="visible"/>
                                      </p:to>
                                    </p:set>
                                    <p:animEffect transition="in" filter="box(in)">
                                      <p:cBhvr>
                                        <p:cTn id="10" dur="500"/>
                                        <p:tgtEl>
                                          <p:spTgt spid="18">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box(in)">
                                      <p:cBhvr>
                                        <p:cTn id="15" dur="500"/>
                                        <p:tgtEl>
                                          <p:spTgt spid="1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 xmlns:a16="http://schemas.microsoft.com/office/drawing/2014/main" id="{805797F9-1193-8F4E-9BBD-EF520C47D2A7}"/>
              </a:ext>
            </a:extLst>
          </p:cNvPr>
          <p:cNvSpPr>
            <a:spLocks noGrp="1"/>
          </p:cNvSpPr>
          <p:nvPr>
            <p:ph type="title"/>
          </p:nvPr>
        </p:nvSpPr>
        <p:spPr>
          <a:xfrm>
            <a:off x="228600" y="228600"/>
            <a:ext cx="8686800" cy="838200"/>
          </a:xfrm>
          <a:ln w="28575">
            <a:solidFill>
              <a:srgbClr val="0000CC"/>
            </a:solidFill>
            <a:miter lim="800000"/>
            <a:headEnd/>
            <a:tailEnd/>
          </a:ln>
        </p:spPr>
        <p:txBody>
          <a:bodyPr/>
          <a:lstStyle/>
          <a:p>
            <a:r>
              <a:rPr lang="en-US" altLang="x-none" sz="3200" b="1">
                <a:solidFill>
                  <a:srgbClr val="FF0000"/>
                </a:solidFill>
                <a:latin typeface="Times New Roman" panose="02020603050405020304" pitchFamily="18" charset="0"/>
                <a:cs typeface="Times New Roman" panose="02020603050405020304" pitchFamily="18" charset="0"/>
              </a:rPr>
              <a:t>Tác dụng của rừng ngập mặn khi được phục hồi</a:t>
            </a:r>
            <a:endParaRPr lang="vi-VN" altLang="x-none" sz="3200" b="1">
              <a:solidFill>
                <a:srgbClr val="FF0000"/>
              </a:solidFill>
              <a:latin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 xmlns:a16="http://schemas.microsoft.com/office/drawing/2014/main" id="{D9395602-B651-0D4D-86EB-AFD347F90253}"/>
              </a:ext>
            </a:extLst>
          </p:cNvPr>
          <p:cNvSpPr>
            <a:spLocks noGrp="1"/>
          </p:cNvSpPr>
          <p:nvPr>
            <p:ph idx="1"/>
          </p:nvPr>
        </p:nvSpPr>
        <p:spPr>
          <a:xfrm>
            <a:off x="152400" y="2133600"/>
            <a:ext cx="1676400" cy="3886200"/>
          </a:xfrm>
          <a:ln w="38100">
            <a:solidFill>
              <a:srgbClr val="C00000"/>
            </a:solidFill>
            <a:miter lim="800000"/>
            <a:headEnd/>
            <a:tailEnd/>
          </a:ln>
        </p:spPr>
        <p:txBody>
          <a:bodyPr/>
          <a:lstStyle/>
          <a:p>
            <a:pPr>
              <a:buFontTx/>
              <a:buNone/>
            </a:pPr>
            <a:r>
              <a:rPr lang="en-US" altLang="x-none" b="1">
                <a:solidFill>
                  <a:srgbClr val="0000CC"/>
                </a:solidFill>
                <a:latin typeface="Times New Roman" panose="02020603050405020304" pitchFamily="18" charset="0"/>
                <a:cs typeface="Times New Roman" panose="02020603050405020304" pitchFamily="18" charset="0"/>
              </a:rPr>
              <a:t>Các loài chim nước trở nên phong phú</a:t>
            </a:r>
            <a:endParaRPr lang="vi-VN" altLang="x-none" b="1">
              <a:solidFill>
                <a:srgbClr val="0000CC"/>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 xmlns:a16="http://schemas.microsoft.com/office/drawing/2014/main" id="{18B6CEFD-B541-AD4E-B119-96B56932205E}"/>
              </a:ext>
            </a:extLst>
          </p:cNvPr>
          <p:cNvCxnSpPr>
            <a:endCxn id="18" idx="0"/>
          </p:cNvCxnSpPr>
          <p:nvPr/>
        </p:nvCxnSpPr>
        <p:spPr>
          <a:xfrm rot="10800000" flipV="1">
            <a:off x="990600" y="1066800"/>
            <a:ext cx="1143000" cy="10668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0">
            <a:extLst>
              <a:ext uri="{FF2B5EF4-FFF2-40B4-BE49-F238E27FC236}">
                <a16:creationId xmlns="" xmlns:a16="http://schemas.microsoft.com/office/drawing/2014/main" id="{7EFE9AFA-40CC-5247-9423-4A0F759CEDD9}"/>
              </a:ext>
            </a:extLst>
          </p:cNvPr>
          <p:cNvGrpSpPr>
            <a:grpSpLocks/>
          </p:cNvGrpSpPr>
          <p:nvPr/>
        </p:nvGrpSpPr>
        <p:grpSpPr bwMode="auto">
          <a:xfrm>
            <a:off x="2133600" y="1143000"/>
            <a:ext cx="6781800" cy="5638800"/>
            <a:chOff x="152400" y="0"/>
            <a:chExt cx="8991600" cy="6249433"/>
          </a:xfrm>
        </p:grpSpPr>
        <p:pic>
          <p:nvPicPr>
            <p:cNvPr id="62470" name="Picture 2" descr="C:\Users\Admin\Documents\anh chim.jpg">
              <a:extLst>
                <a:ext uri="{FF2B5EF4-FFF2-40B4-BE49-F238E27FC236}">
                  <a16:creationId xmlns="" xmlns:a16="http://schemas.microsoft.com/office/drawing/2014/main" id="{B947D444-EFAA-5B47-ABFE-5CE77A621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124717"/>
              <a:ext cx="4495800" cy="3124716"/>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2471" name="Picture 3" descr="C:\Users\Admin\Documents\chim 2.jpg">
              <a:extLst>
                <a:ext uri="{FF2B5EF4-FFF2-40B4-BE49-F238E27FC236}">
                  <a16:creationId xmlns="" xmlns:a16="http://schemas.microsoft.com/office/drawing/2014/main" id="{61D9B587-155D-654E-B2C6-9C1EAD780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304800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2472" name="Picture 5" descr="C:\Users\Admin\Documents\chim3.gif">
              <a:extLst>
                <a:ext uri="{FF2B5EF4-FFF2-40B4-BE49-F238E27FC236}">
                  <a16:creationId xmlns="" xmlns:a16="http://schemas.microsoft.com/office/drawing/2014/main" id="{00FF7937-7B41-594C-9248-15FF47877B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4419600" cy="3048001"/>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2473" name="Picture 6" descr="C:\Users\Admin\Documents\chim 4.jpg">
              <a:extLst>
                <a:ext uri="{FF2B5EF4-FFF2-40B4-BE49-F238E27FC236}">
                  <a16:creationId xmlns="" xmlns:a16="http://schemas.microsoft.com/office/drawing/2014/main" id="{1AE16629-3EDF-534B-8532-C15825994E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124200"/>
              <a:ext cx="4419600" cy="3114675"/>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646432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bg/>
                                          </p:spTgt>
                                        </p:tgtEl>
                                        <p:attrNameLst>
                                          <p:attrName>style.visibility</p:attrName>
                                        </p:attrNameLst>
                                      </p:cBhvr>
                                      <p:to>
                                        <p:strVal val="visible"/>
                                      </p:to>
                                    </p:set>
                                    <p:animEffect transition="in" filter="box(in)">
                                      <p:cBhvr>
                                        <p:cTn id="10" dur="500"/>
                                        <p:tgtEl>
                                          <p:spTgt spid="18">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box(in)">
                                      <p:cBhvr>
                                        <p:cTn id="15" dur="500"/>
                                        <p:tgtEl>
                                          <p:spTgt spid="1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ox(i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 xmlns:a16="http://schemas.microsoft.com/office/drawing/2014/main" id="{A6AE2564-20D7-4046-BB73-CA86B5EE6E8C}"/>
              </a:ext>
            </a:extLst>
          </p:cNvPr>
          <p:cNvSpPr>
            <a:spLocks noGrp="1"/>
          </p:cNvSpPr>
          <p:nvPr>
            <p:ph type="title"/>
          </p:nvPr>
        </p:nvSpPr>
        <p:spPr>
          <a:xfrm>
            <a:off x="381000" y="228600"/>
            <a:ext cx="8458200" cy="1143000"/>
          </a:xfrm>
          <a:ln w="28575">
            <a:solidFill>
              <a:srgbClr val="0000CC"/>
            </a:solidFill>
            <a:miter lim="800000"/>
            <a:headEnd/>
            <a:tailEnd/>
          </a:ln>
        </p:spPr>
        <p:txBody>
          <a:bodyPr>
            <a:normAutofit fontScale="90000"/>
          </a:bodyPr>
          <a:lstStyle/>
          <a:p>
            <a:r>
              <a:rPr lang="en-US" altLang="x-none" sz="3600" b="1">
                <a:solidFill>
                  <a:srgbClr val="FF0000"/>
                </a:solidFill>
                <a:latin typeface="Times New Roman" panose="02020603050405020304" pitchFamily="18" charset="0"/>
                <a:cs typeface="Times New Roman" panose="02020603050405020304" pitchFamily="18" charset="0"/>
              </a:rPr>
              <a:t>Tác dụng của rừng ngập mặn</a:t>
            </a:r>
            <a:br>
              <a:rPr lang="en-US" altLang="x-none" sz="3600" b="1">
                <a:solidFill>
                  <a:srgbClr val="FF0000"/>
                </a:solidFill>
                <a:latin typeface="Times New Roman" panose="02020603050405020304" pitchFamily="18" charset="0"/>
                <a:cs typeface="Times New Roman" panose="02020603050405020304" pitchFamily="18" charset="0"/>
              </a:rPr>
            </a:br>
            <a:r>
              <a:rPr lang="en-US" altLang="x-none" sz="3600" b="1">
                <a:solidFill>
                  <a:srgbClr val="FF0000"/>
                </a:solidFill>
                <a:latin typeface="Times New Roman" panose="02020603050405020304" pitchFamily="18" charset="0"/>
                <a:cs typeface="Times New Roman" panose="02020603050405020304" pitchFamily="18" charset="0"/>
              </a:rPr>
              <a:t> khi được phục hồi</a:t>
            </a:r>
            <a:endParaRPr lang="vi-VN" altLang="x-none" sz="3600" b="1">
              <a:solidFill>
                <a:srgbClr val="FF0000"/>
              </a:solidFill>
              <a:latin typeface="Times New Roman" panose="02020603050405020304" pitchFamily="18" charset="0"/>
              <a:cs typeface="Times New Roman" panose="02020603050405020304" pitchFamily="18" charset="0"/>
            </a:endParaRPr>
          </a:p>
        </p:txBody>
      </p:sp>
      <p:sp>
        <p:nvSpPr>
          <p:cNvPr id="63491" name="Content Placeholder 2">
            <a:extLst>
              <a:ext uri="{FF2B5EF4-FFF2-40B4-BE49-F238E27FC236}">
                <a16:creationId xmlns="" xmlns:a16="http://schemas.microsoft.com/office/drawing/2014/main" id="{AB697EC3-EC13-4544-8243-76676FB38CBB}"/>
              </a:ext>
            </a:extLst>
          </p:cNvPr>
          <p:cNvSpPr>
            <a:spLocks noGrp="1"/>
          </p:cNvSpPr>
          <p:nvPr>
            <p:ph idx="1"/>
          </p:nvPr>
        </p:nvSpPr>
        <p:spPr>
          <a:xfrm>
            <a:off x="381000" y="2819400"/>
            <a:ext cx="2209800" cy="3505200"/>
          </a:xfrm>
          <a:ln w="28575">
            <a:solidFill>
              <a:srgbClr val="0000CC"/>
            </a:solidFill>
            <a:miter lim="800000"/>
            <a:headEnd/>
            <a:tailEnd/>
          </a:ln>
        </p:spPr>
        <p:txBody>
          <a:bodyPr/>
          <a:lstStyle/>
          <a:p>
            <a:pPr algn="ctr">
              <a:buFontTx/>
              <a:buNone/>
            </a:pPr>
            <a:r>
              <a:rPr lang="en-US" altLang="x-none" b="1">
                <a:solidFill>
                  <a:srgbClr val="0000CC"/>
                </a:solidFill>
                <a:latin typeface="Times New Roman" panose="02020603050405020304" pitchFamily="18" charset="0"/>
                <a:cs typeface="Times New Roman" panose="02020603050405020304" pitchFamily="18" charset="0"/>
              </a:rPr>
              <a:t>Đê biển được bảo vệ vững chắc.</a:t>
            </a:r>
          </a:p>
        </p:txBody>
      </p:sp>
      <p:cxnSp>
        <p:nvCxnSpPr>
          <p:cNvPr id="5" name="Straight Arrow Connector 4">
            <a:extLst>
              <a:ext uri="{FF2B5EF4-FFF2-40B4-BE49-F238E27FC236}">
                <a16:creationId xmlns="" xmlns:a16="http://schemas.microsoft.com/office/drawing/2014/main" id="{131D573D-48D4-3848-80C9-D2CE4B225301}"/>
              </a:ext>
            </a:extLst>
          </p:cNvPr>
          <p:cNvCxnSpPr/>
          <p:nvPr/>
        </p:nvCxnSpPr>
        <p:spPr>
          <a:xfrm rot="10800000" flipV="1">
            <a:off x="1447800" y="1371600"/>
            <a:ext cx="2819400" cy="1371600"/>
          </a:xfrm>
          <a:prstGeom prst="straightConnector1">
            <a:avLst/>
          </a:prstGeom>
          <a:ln w="28575">
            <a:solidFill>
              <a:srgbClr val="990099"/>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 xmlns:a16="http://schemas.microsoft.com/office/drawing/2014/main" id="{E65F0E6A-C81A-5B40-96E0-540352FC9171}"/>
              </a:ext>
            </a:extLst>
          </p:cNvPr>
          <p:cNvCxnSpPr/>
          <p:nvPr/>
        </p:nvCxnSpPr>
        <p:spPr>
          <a:xfrm rot="5400000">
            <a:off x="3695700" y="2017713"/>
            <a:ext cx="1293813" cy="1587"/>
          </a:xfrm>
          <a:prstGeom prst="straightConnector1">
            <a:avLst/>
          </a:prstGeom>
          <a:ln w="38100">
            <a:solidFill>
              <a:srgbClr val="990099"/>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 xmlns:a16="http://schemas.microsoft.com/office/drawing/2014/main" id="{B4566692-1FFC-054B-B010-DF85992C82E5}"/>
              </a:ext>
            </a:extLst>
          </p:cNvPr>
          <p:cNvCxnSpPr/>
          <p:nvPr/>
        </p:nvCxnSpPr>
        <p:spPr>
          <a:xfrm>
            <a:off x="4419600" y="1371600"/>
            <a:ext cx="3505200" cy="1219200"/>
          </a:xfrm>
          <a:prstGeom prst="straightConnector1">
            <a:avLst/>
          </a:prstGeom>
          <a:ln w="38100">
            <a:solidFill>
              <a:srgbClr val="990099"/>
            </a:solidFill>
            <a:tailEnd type="arrow"/>
          </a:ln>
        </p:spPr>
        <p:style>
          <a:lnRef idx="1">
            <a:schemeClr val="accent1"/>
          </a:lnRef>
          <a:fillRef idx="0">
            <a:schemeClr val="accent1"/>
          </a:fillRef>
          <a:effectRef idx="0">
            <a:schemeClr val="accent1"/>
          </a:effectRef>
          <a:fontRef idx="minor">
            <a:schemeClr val="tx1"/>
          </a:fontRef>
        </p:style>
      </p:cxnSp>
      <p:sp>
        <p:nvSpPr>
          <p:cNvPr id="63495" name="Content Placeholder 2">
            <a:extLst>
              <a:ext uri="{FF2B5EF4-FFF2-40B4-BE49-F238E27FC236}">
                <a16:creationId xmlns="" xmlns:a16="http://schemas.microsoft.com/office/drawing/2014/main" id="{AB597DD5-0564-A54E-8906-56C3E4FAB2BC}"/>
              </a:ext>
            </a:extLst>
          </p:cNvPr>
          <p:cNvSpPr txBox="1">
            <a:spLocks/>
          </p:cNvSpPr>
          <p:nvPr/>
        </p:nvSpPr>
        <p:spPr bwMode="auto">
          <a:xfrm>
            <a:off x="3124200" y="2743200"/>
            <a:ext cx="2667000" cy="358140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a:spcBef>
                <a:spcPct val="20000"/>
              </a:spcBef>
            </a:pPr>
            <a:r>
              <a:rPr lang="en-US" altLang="x-none" sz="3200" b="1">
                <a:solidFill>
                  <a:srgbClr val="0000CC"/>
                </a:solidFill>
                <a:latin typeface="Times New Roman" panose="02020603050405020304" pitchFamily="18" charset="0"/>
                <a:cs typeface="Times New Roman" panose="02020603050405020304" pitchFamily="18" charset="0"/>
              </a:rPr>
              <a:t>Thu nhập của người dân được tăng thêm nhờ lượng hải sản tăng nhiều.</a:t>
            </a:r>
          </a:p>
        </p:txBody>
      </p:sp>
      <p:sp>
        <p:nvSpPr>
          <p:cNvPr id="63496" name="Content Placeholder 2">
            <a:extLst>
              <a:ext uri="{FF2B5EF4-FFF2-40B4-BE49-F238E27FC236}">
                <a16:creationId xmlns="" xmlns:a16="http://schemas.microsoft.com/office/drawing/2014/main" id="{F740BBE3-FCF7-5A44-B510-4A43052D64BA}"/>
              </a:ext>
            </a:extLst>
          </p:cNvPr>
          <p:cNvSpPr txBox="1">
            <a:spLocks/>
          </p:cNvSpPr>
          <p:nvPr/>
        </p:nvSpPr>
        <p:spPr bwMode="auto">
          <a:xfrm>
            <a:off x="6629400" y="2636838"/>
            <a:ext cx="2286000" cy="3687762"/>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a:spcBef>
                <a:spcPct val="20000"/>
              </a:spcBef>
            </a:pPr>
            <a:r>
              <a:rPr lang="en-US" altLang="x-none" sz="3200" b="1">
                <a:solidFill>
                  <a:srgbClr val="0000CC"/>
                </a:solidFill>
                <a:latin typeface="Times New Roman" panose="02020603050405020304" pitchFamily="18" charset="0"/>
                <a:cs typeface="Times New Roman" panose="02020603050405020304" pitchFamily="18" charset="0"/>
              </a:rPr>
              <a:t>Các loài chim nước</a:t>
            </a:r>
          </a:p>
          <a:p>
            <a:pPr algn="ctr">
              <a:spcBef>
                <a:spcPct val="20000"/>
              </a:spcBef>
            </a:pPr>
            <a:r>
              <a:rPr lang="en-US" altLang="x-none" sz="3200" b="1">
                <a:solidFill>
                  <a:srgbClr val="0000CC"/>
                </a:solidFill>
                <a:latin typeface="Times New Roman" panose="02020603050405020304" pitchFamily="18" charset="0"/>
                <a:cs typeface="Times New Roman" panose="02020603050405020304" pitchFamily="18" charset="0"/>
              </a:rPr>
              <a:t>trở nên phong phú.</a:t>
            </a:r>
            <a:endParaRPr lang="vi-VN" altLang="x-none" sz="32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757818"/>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descr="C:\Users\HP\Downloads\125450428-facial-expressions-of-thinking-upper-body-of-boy-and-girl-vector-illustr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08" y="7937"/>
            <a:ext cx="2029691" cy="122682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ình nền đẹp cho bài giảng điện tử - Ảnh nền thiết kế bài giảng điện t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8" y="2514600"/>
            <a:ext cx="9116292"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6700" y="950912"/>
            <a:ext cx="8229600" cy="1143000"/>
          </a:xfrm>
        </p:spPr>
        <p:style>
          <a:lnRef idx="2">
            <a:schemeClr val="accent2"/>
          </a:lnRef>
          <a:fillRef idx="1">
            <a:schemeClr val="lt1"/>
          </a:fillRef>
          <a:effectRef idx="0">
            <a:schemeClr val="accent2"/>
          </a:effectRef>
          <a:fontRef idx="minor">
            <a:schemeClr val="dk1"/>
          </a:fontRef>
        </p:style>
        <p:txBody>
          <a:bodyPr>
            <a:normAutofit/>
          </a:bodyPr>
          <a:lstStyle/>
          <a:p>
            <a:r>
              <a:rPr lang="en-US" sz="4000" b="1" dirty="0" err="1">
                <a:latin typeface="Times New Roman" pitchFamily="18" charset="0"/>
                <a:cs typeface="Times New Roman" pitchFamily="18" charset="0"/>
              </a:rPr>
              <a:t>Em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hãy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nêu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nội</a:t>
            </a:r>
            <a:r>
              <a:rPr lang="en-US" sz="4000" b="1" dirty="0">
                <a:latin typeface="Times New Roman" pitchFamily="18" charset="0"/>
                <a:cs typeface="Times New Roman" pitchFamily="18" charset="0"/>
              </a:rPr>
              <a:t> dung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bài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học</a:t>
            </a:r>
            <a:r>
              <a:rPr lang="en-US" sz="4000" b="1" dirty="0">
                <a:latin typeface="Times New Roman" pitchFamily="18" charset="0"/>
                <a:cs typeface="Times New Roman" pitchFamily="18" charset="0"/>
              </a:rPr>
              <a:t> ?</a:t>
            </a:r>
          </a:p>
        </p:txBody>
      </p:sp>
      <p:pic>
        <p:nvPicPr>
          <p:cNvPr id="4" name="Picture 6" descr="Cau h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7937"/>
            <a:ext cx="10668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1"/>
          <p:cNvSpPr txBox="1">
            <a:spLocks noChangeArrowheads="1"/>
          </p:cNvSpPr>
          <p:nvPr/>
        </p:nvSpPr>
        <p:spPr bwMode="auto">
          <a:xfrm>
            <a:off x="228600" y="3352800"/>
            <a:ext cx="83058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04800" indent="-3048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just" eaLnBrk="1" hangingPunct="1"/>
            <a:r>
              <a:rPr lang="en-US" altLang="en-US" sz="4400" b="1" i="1" dirty="0">
                <a:solidFill>
                  <a:srgbClr val="0000FF"/>
                </a:solidFill>
              </a:rPr>
              <a:t>        </a:t>
            </a:r>
            <a:r>
              <a:rPr lang="en-US" altLang="en-US" sz="4000" b="1" i="1" u="sng" dirty="0" err="1">
                <a:solidFill>
                  <a:srgbClr val="FF0000"/>
                </a:solidFill>
                <a:latin typeface="Times New Roman" pitchFamily="18" charset="0"/>
                <a:cs typeface="Times New Roman" pitchFamily="18" charset="0"/>
              </a:rPr>
              <a:t>Nội</a:t>
            </a:r>
            <a:r>
              <a:rPr lang="en-US" altLang="en-US" sz="4000" b="1" i="1" u="sng" dirty="0">
                <a:solidFill>
                  <a:srgbClr val="FF0000"/>
                </a:solidFill>
                <a:latin typeface="Times New Roman" pitchFamily="18" charset="0"/>
                <a:cs typeface="Times New Roman" pitchFamily="18" charset="0"/>
              </a:rPr>
              <a:t> dung</a:t>
            </a:r>
            <a:r>
              <a:rPr lang="en-US" altLang="en-US" sz="4000" b="1" i="1" dirty="0">
                <a:solidFill>
                  <a:srgbClr val="FF0000"/>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Bài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văn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cho</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chúng</a:t>
            </a:r>
            <a:r>
              <a:rPr lang="en-US" altLang="en-US" sz="3200" b="1" dirty="0">
                <a:solidFill>
                  <a:srgbClr val="0000FF"/>
                </a:solidFill>
                <a:latin typeface="Times New Roman" pitchFamily="18" charset="0"/>
                <a:cs typeface="Times New Roman" pitchFamily="18" charset="0"/>
              </a:rPr>
              <a:t> ta </a:t>
            </a:r>
            <a:r>
              <a:rPr lang="en-US" altLang="en-US" sz="3200" b="1" dirty="0" err="1">
                <a:solidFill>
                  <a:srgbClr val="0000FF"/>
                </a:solidFill>
                <a:latin typeface="Times New Roman" pitchFamily="18" charset="0"/>
                <a:cs typeface="Times New Roman" pitchFamily="18" charset="0"/>
              </a:rPr>
              <a:t>thấy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được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nguyên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nhân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khiến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rừng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ngập</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mặn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bị</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tàn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phá</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thành</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tích</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khôi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phục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rừng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ngập</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mặn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đồng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thời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cho</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thấy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được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tác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dụng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của</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rừng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ngập</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mặn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khi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được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phục</a:t>
            </a:r>
            <a:r>
              <a:rPr lang="en-US" altLang="en-US" sz="3200" b="1" dirty="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hồi</a:t>
            </a:r>
            <a:r>
              <a:rPr lang="en-US" altLang="en-US" sz="3200" b="1" dirty="0" smtClean="0">
                <a:solidFill>
                  <a:srgbClr val="0000FF"/>
                </a:solidFill>
                <a:latin typeface="Times New Roman" pitchFamily="18" charset="0"/>
                <a:cs typeface="Times New Roman" pitchFamily="18" charset="0"/>
              </a:rPr>
              <a:t>. </a:t>
            </a:r>
            <a:endParaRPr lang="en-US" altLang="en-US" sz="3200" b="1" dirty="0">
              <a:solidFill>
                <a:srgbClr val="0000FF"/>
              </a:solidFill>
              <a:latin typeface="Times New Roman" pitchFamily="18" charset="0"/>
              <a:cs typeface="Times New Roman" pitchFamily="18" charset="0"/>
            </a:endParaRPr>
          </a:p>
        </p:txBody>
      </p:sp>
      <p:sp>
        <p:nvSpPr>
          <p:cNvPr id="6" name="AutoShape 4" descr="Phải làm sao khi con làm gì cũng chậm? - Trường mầm non Worldki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Phải làm sao khi con làm gì cũng chậm? - Trường mầm non Worldki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Cartoon Girl Thinking With White Bubble For Text Royalty Free Cliparts,  Vectors, And Stock Illustration. Image 1506315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1" descr="Facial Expressions Of Thinking. Upper Body Of Boy And Girl. Vector..  Royalty Free Cliparts, Vectors, And Stock Illustration. Image 125450428."/>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2" descr="Tư Vấn, Báo Giá, Lắp Đặt Máy Lạnh Multi Nhanh Chóng Chuyên Nghiệp Nhấ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4" descr="Tư Vấn, Báo Giá, Lắp Đặt Máy Lạnh Multi Nhanh Chóng Chuyên Nghiệp Nhấ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62" name="Picture 26" descr="C:\Users\HP\Downloads\8d4f3-2898042243_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98074" y="152400"/>
            <a:ext cx="6636326" cy="12192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28" descr="Tự làm sổ tay bìa cứng dễ thương và đơn giả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580569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14348"/>
                                        </p:tgtEl>
                                        <p:attrNameLst>
                                          <p:attrName>style.visibility</p:attrName>
                                        </p:attrNameLst>
                                      </p:cBhvr>
                                      <p:to>
                                        <p:strVal val="visible"/>
                                      </p:to>
                                    </p:set>
                                    <p:animEffect transition="in" filter="wheel(1)">
                                      <p:cBhvr>
                                        <p:cTn id="10" dur="2000"/>
                                        <p:tgtEl>
                                          <p:spTgt spid="14348"/>
                                        </p:tgtEl>
                                      </p:cBhvr>
                                    </p:animEffect>
                                  </p:childTnLst>
                                </p:cTn>
                              </p:par>
                              <p:par>
                                <p:cTn id="11" presetID="21" presetClass="entr" presetSubtype="1" fill="hold" nodeType="withEffect">
                                  <p:stCondLst>
                                    <p:cond delay="0"/>
                                  </p:stCondLst>
                                  <p:childTnLst>
                                    <p:set>
                                      <p:cBhvr>
                                        <p:cTn id="12" dur="1" fill="hold">
                                          <p:stCondLst>
                                            <p:cond delay="0"/>
                                          </p:stCondLst>
                                        </p:cTn>
                                        <p:tgtEl>
                                          <p:spTgt spid="14362"/>
                                        </p:tgtEl>
                                        <p:attrNameLst>
                                          <p:attrName>style.visibility</p:attrName>
                                        </p:attrNameLst>
                                      </p:cBhvr>
                                      <p:to>
                                        <p:strVal val="visible"/>
                                      </p:to>
                                    </p:set>
                                    <p:animEffect transition="in" filter="wheel(1)">
                                      <p:cBhvr>
                                        <p:cTn id="13" dur="2000"/>
                                        <p:tgtEl>
                                          <p:spTgt spid="14362"/>
                                        </p:tgtEl>
                                      </p:cBhvr>
                                    </p:animEffect>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4338"/>
                                        </p:tgtEl>
                                        <p:attrNameLst>
                                          <p:attrName>style.visibility</p:attrName>
                                        </p:attrNameLst>
                                      </p:cBhvr>
                                      <p:to>
                                        <p:strVal val="visible"/>
                                      </p:to>
                                    </p:set>
                                    <p:animEffect transition="in" filter="wheel(1)">
                                      <p:cBhvr>
                                        <p:cTn id="21" dur="2000"/>
                                        <p:tgtEl>
                                          <p:spTgt spid="14338"/>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ình nền Power Point | Mầm non Gia Thư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2" y="0"/>
            <a:ext cx="91783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60075" y="3426031"/>
            <a:ext cx="7789548" cy="1143000"/>
          </a:xfrm>
        </p:spPr>
        <p:style>
          <a:lnRef idx="1">
            <a:schemeClr val="accent5"/>
          </a:lnRef>
          <a:fillRef idx="2">
            <a:schemeClr val="accent5"/>
          </a:fillRef>
          <a:effectRef idx="1">
            <a:schemeClr val="accent5"/>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LUYỆN ĐỌC DIỄN CẢM</a:t>
            </a:r>
          </a:p>
        </p:txBody>
      </p:sp>
    </p:spTree>
    <p:extLst>
      <p:ext uri="{BB962C8B-B14F-4D97-AF65-F5344CB8AC3E}">
        <p14:creationId xmlns:p14="http://schemas.microsoft.com/office/powerpoint/2010/main" val="29749425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a:extLst>
              <a:ext uri="{FF2B5EF4-FFF2-40B4-BE49-F238E27FC236}">
                <a16:creationId xmlns="" xmlns:a16="http://schemas.microsoft.com/office/drawing/2014/main" id="{26D47F2A-1020-8443-9DDD-28EB9CEA7C68}"/>
              </a:ext>
            </a:extLst>
          </p:cNvPr>
          <p:cNvSpPr txBox="1">
            <a:spLocks noChangeArrowheads="1"/>
          </p:cNvSpPr>
          <p:nvPr/>
        </p:nvSpPr>
        <p:spPr bwMode="auto">
          <a:xfrm>
            <a:off x="193675" y="1412875"/>
            <a:ext cx="8839200"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8575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just" eaLnBrk="1" hangingPunct="1"/>
            <a:r>
              <a:rPr lang="en-US" altLang="x-none" sz="2700">
                <a:latin typeface="Times New Roman" panose="02020603050405020304" pitchFamily="18" charset="0"/>
                <a:cs typeface="Times New Roman" panose="02020603050405020304" pitchFamily="18" charset="0"/>
              </a:rPr>
              <a:t>Nhờ phục hồi rừng ngập mặn mà ở nhiều địa phương, môi trường đã có những thay đổi rất nhanh chóng. Đê xã Thái Hải (Thái Bình), từ độ có rừng, </a:t>
            </a:r>
            <a:r>
              <a:rPr lang="en-US" altLang="x-none" sz="2700">
                <a:solidFill>
                  <a:srgbClr val="0000CC"/>
                </a:solidFill>
                <a:latin typeface="Times New Roman" panose="02020603050405020304" pitchFamily="18" charset="0"/>
                <a:cs typeface="Times New Roman" panose="02020603050405020304" pitchFamily="18" charset="0"/>
              </a:rPr>
              <a:t>không còn bị xói</a:t>
            </a:r>
            <a:r>
              <a:rPr lang="en-US" altLang="x-none" sz="2700">
                <a:latin typeface="Times New Roman" panose="02020603050405020304" pitchFamily="18" charset="0"/>
                <a:cs typeface="Times New Roman" panose="02020603050405020304" pitchFamily="18" charset="0"/>
              </a:rPr>
              <a:t> </a:t>
            </a:r>
            <a:r>
              <a:rPr lang="en-US" altLang="x-none" sz="2700">
                <a:solidFill>
                  <a:srgbClr val="0000CC"/>
                </a:solidFill>
                <a:latin typeface="Times New Roman" panose="02020603050405020304" pitchFamily="18" charset="0"/>
                <a:cs typeface="Times New Roman" panose="02020603050405020304" pitchFamily="18" charset="0"/>
              </a:rPr>
              <a:t>lở</a:t>
            </a:r>
            <a:r>
              <a:rPr lang="en-US" altLang="x-none" sz="2700">
                <a:latin typeface="Times New Roman" panose="02020603050405020304" pitchFamily="18" charset="0"/>
                <a:cs typeface="Times New Roman" panose="02020603050405020304" pitchFamily="18" charset="0"/>
              </a:rPr>
              <a:t>, kể cả khi bị cơn bão số 2 năm 1996 tràn qua. </a:t>
            </a:r>
            <a:r>
              <a:rPr lang="en-US" altLang="x-none" sz="2700">
                <a:solidFill>
                  <a:srgbClr val="0000CC"/>
                </a:solidFill>
                <a:latin typeface="Times New Roman" panose="02020603050405020304" pitchFamily="18" charset="0"/>
                <a:cs typeface="Times New Roman" panose="02020603050405020304" pitchFamily="18" charset="0"/>
              </a:rPr>
              <a:t>Lượng cua con</a:t>
            </a:r>
            <a:r>
              <a:rPr lang="en-US" altLang="x-none" sz="2700">
                <a:latin typeface="Times New Roman" panose="02020603050405020304" pitchFamily="18" charset="0"/>
                <a:cs typeface="Times New Roman" panose="02020603050405020304" pitchFamily="18" charset="0"/>
              </a:rPr>
              <a:t> trong vùng rừng ngập mặn </a:t>
            </a:r>
            <a:r>
              <a:rPr lang="en-US" altLang="x-none" sz="2700">
                <a:solidFill>
                  <a:srgbClr val="0000CC"/>
                </a:solidFill>
                <a:latin typeface="Times New Roman" panose="02020603050405020304" pitchFamily="18" charset="0"/>
                <a:cs typeface="Times New Roman" panose="02020603050405020304" pitchFamily="18" charset="0"/>
              </a:rPr>
              <a:t>phát triển</a:t>
            </a:r>
            <a:r>
              <a:rPr lang="en-US" altLang="x-none" sz="2700">
                <a:latin typeface="Times New Roman" panose="02020603050405020304" pitchFamily="18" charset="0"/>
                <a:cs typeface="Times New Roman" panose="02020603050405020304" pitchFamily="18" charset="0"/>
              </a:rPr>
              <a:t>, cung cấp đủ giống không chỉ cho </a:t>
            </a:r>
            <a:r>
              <a:rPr lang="en-US" altLang="x-none" sz="2700">
                <a:solidFill>
                  <a:srgbClr val="0000CC"/>
                </a:solidFill>
                <a:latin typeface="Times New Roman" panose="02020603050405020304" pitchFamily="18" charset="0"/>
                <a:cs typeface="Times New Roman" panose="02020603050405020304" pitchFamily="18" charset="0"/>
              </a:rPr>
              <a:t>hàng nghìn đầm cua</a:t>
            </a:r>
            <a:r>
              <a:rPr lang="en-US" altLang="x-none" sz="2700">
                <a:latin typeface="Times New Roman" panose="02020603050405020304" pitchFamily="18" charset="0"/>
                <a:cs typeface="Times New Roman" panose="02020603050405020304" pitchFamily="18" charset="0"/>
              </a:rPr>
              <a:t> ở địa phương mà còn cho </a:t>
            </a:r>
            <a:r>
              <a:rPr lang="en-US" altLang="x-none" sz="2700">
                <a:solidFill>
                  <a:srgbClr val="0000CC"/>
                </a:solidFill>
                <a:latin typeface="Times New Roman" panose="02020603050405020304" pitchFamily="18" charset="0"/>
                <a:cs typeface="Times New Roman" panose="02020603050405020304" pitchFamily="18" charset="0"/>
              </a:rPr>
              <a:t>hàng trăm </a:t>
            </a:r>
            <a:r>
              <a:rPr lang="en-US" altLang="x-none" sz="2700">
                <a:latin typeface="Times New Roman" panose="02020603050405020304" pitchFamily="18" charset="0"/>
                <a:cs typeface="Times New Roman" panose="02020603050405020304" pitchFamily="18" charset="0"/>
              </a:rPr>
              <a:t>đầm cua ở các vùng lân cận. Tại xã Thạch Khê (Hà Tĩnh), sau bốn năm trồng rừng, </a:t>
            </a:r>
            <a:r>
              <a:rPr lang="en-US" altLang="x-none" sz="2700">
                <a:solidFill>
                  <a:srgbClr val="0000CC"/>
                </a:solidFill>
                <a:latin typeface="Times New Roman" panose="02020603050405020304" pitchFamily="18" charset="0"/>
                <a:cs typeface="Times New Roman" panose="02020603050405020304" pitchFamily="18" charset="0"/>
              </a:rPr>
              <a:t>lượng hải sản tăng nhiều</a:t>
            </a:r>
            <a:r>
              <a:rPr lang="en-US" altLang="x-none" sz="2700">
                <a:latin typeface="Times New Roman" panose="02020603050405020304" pitchFamily="18" charset="0"/>
                <a:cs typeface="Times New Roman" panose="02020603050405020304" pitchFamily="18" charset="0"/>
              </a:rPr>
              <a:t> và các loài chim nước cũng trở nên </a:t>
            </a:r>
            <a:r>
              <a:rPr lang="en-US" altLang="x-none" sz="2700">
                <a:solidFill>
                  <a:srgbClr val="0000CC"/>
                </a:solidFill>
                <a:latin typeface="Times New Roman" panose="02020603050405020304" pitchFamily="18" charset="0"/>
                <a:cs typeface="Times New Roman" panose="02020603050405020304" pitchFamily="18" charset="0"/>
              </a:rPr>
              <a:t>phong phú</a:t>
            </a:r>
            <a:r>
              <a:rPr lang="en-US" altLang="x-none" sz="2700">
                <a:latin typeface="Times New Roman" panose="02020603050405020304" pitchFamily="18" charset="0"/>
                <a:cs typeface="Times New Roman" panose="02020603050405020304" pitchFamily="18" charset="0"/>
              </a:rPr>
              <a:t>. Nhân dân các địa phương đều </a:t>
            </a:r>
            <a:r>
              <a:rPr lang="en-US" altLang="x-none" sz="2700">
                <a:solidFill>
                  <a:srgbClr val="0000CC"/>
                </a:solidFill>
                <a:latin typeface="Times New Roman" panose="02020603050405020304" pitchFamily="18" charset="0"/>
                <a:cs typeface="Times New Roman" panose="02020603050405020304" pitchFamily="18" charset="0"/>
              </a:rPr>
              <a:t>phấn khởi</a:t>
            </a:r>
            <a:r>
              <a:rPr lang="en-US" altLang="x-none" sz="2700">
                <a:latin typeface="Times New Roman" panose="02020603050405020304" pitchFamily="18" charset="0"/>
                <a:cs typeface="Times New Roman" panose="02020603050405020304" pitchFamily="18" charset="0"/>
              </a:rPr>
              <a:t> vì rừng ngập mặn phục hồi đã góp phần đáng kể </a:t>
            </a:r>
            <a:r>
              <a:rPr lang="en-US" altLang="x-none" sz="2700">
                <a:solidFill>
                  <a:srgbClr val="0000CC"/>
                </a:solidFill>
                <a:latin typeface="Times New Roman" panose="02020603050405020304" pitchFamily="18" charset="0"/>
                <a:cs typeface="Times New Roman" panose="02020603050405020304" pitchFamily="18" charset="0"/>
              </a:rPr>
              <a:t>tăng thêm </a:t>
            </a:r>
            <a:r>
              <a:rPr lang="en-US" altLang="x-none" sz="2700">
                <a:latin typeface="Times New Roman" panose="02020603050405020304" pitchFamily="18" charset="0"/>
                <a:cs typeface="Times New Roman" panose="02020603050405020304" pitchFamily="18" charset="0"/>
              </a:rPr>
              <a:t>thu nhập và bảo vệ</a:t>
            </a:r>
            <a:r>
              <a:rPr lang="en-US" altLang="x-none" sz="2700">
                <a:solidFill>
                  <a:srgbClr val="0000CC"/>
                </a:solidFill>
                <a:latin typeface="Times New Roman" panose="02020603050405020304" pitchFamily="18" charset="0"/>
                <a:cs typeface="Times New Roman" panose="02020603050405020304" pitchFamily="18" charset="0"/>
              </a:rPr>
              <a:t> vững chắc</a:t>
            </a:r>
            <a:r>
              <a:rPr lang="en-US" altLang="x-none" sz="2700">
                <a:latin typeface="Times New Roman" panose="02020603050405020304" pitchFamily="18" charset="0"/>
                <a:cs typeface="Times New Roman" panose="02020603050405020304" pitchFamily="18" charset="0"/>
              </a:rPr>
              <a:t> đê điều.</a:t>
            </a:r>
            <a:endParaRPr lang="en-GB" altLang="x-none" sz="2700">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 xmlns:a16="http://schemas.microsoft.com/office/drawing/2014/main" id="{EF087760-A558-FA44-AAD6-93748706C0B2}"/>
              </a:ext>
            </a:extLst>
          </p:cNvPr>
          <p:cNvCxnSpPr/>
          <p:nvPr/>
        </p:nvCxnSpPr>
        <p:spPr>
          <a:xfrm flipH="1">
            <a:off x="1752600" y="5203825"/>
            <a:ext cx="114300" cy="40005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F23029DE-B497-7446-BB4E-FF0EEAA5EA37}"/>
              </a:ext>
            </a:extLst>
          </p:cNvPr>
          <p:cNvCxnSpPr/>
          <p:nvPr/>
        </p:nvCxnSpPr>
        <p:spPr>
          <a:xfrm flipH="1">
            <a:off x="5848350" y="5603875"/>
            <a:ext cx="114300" cy="40005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 xmlns:a16="http://schemas.microsoft.com/office/drawing/2014/main" id="{14F77387-97D6-2943-A953-3F1FEB00DF62}"/>
              </a:ext>
            </a:extLst>
          </p:cNvPr>
          <p:cNvCxnSpPr/>
          <p:nvPr/>
        </p:nvCxnSpPr>
        <p:spPr>
          <a:xfrm flipH="1">
            <a:off x="2895600" y="5618163"/>
            <a:ext cx="114300" cy="40005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39DBD940-7DD5-5E4F-B1F4-267B4AC519CF}"/>
              </a:ext>
            </a:extLst>
          </p:cNvPr>
          <p:cNvCxnSpPr/>
          <p:nvPr/>
        </p:nvCxnSpPr>
        <p:spPr>
          <a:xfrm flipH="1">
            <a:off x="5029200" y="3544888"/>
            <a:ext cx="114300" cy="40005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14343" name="Text Box 6">
            <a:extLst>
              <a:ext uri="{FF2B5EF4-FFF2-40B4-BE49-F238E27FC236}">
                <a16:creationId xmlns="" xmlns:a16="http://schemas.microsoft.com/office/drawing/2014/main" id="{25266D83-9A5C-9244-851F-E53A417DE618}"/>
              </a:ext>
            </a:extLst>
          </p:cNvPr>
          <p:cNvSpPr txBox="1">
            <a:spLocks noChangeArrowheads="1"/>
          </p:cNvSpPr>
          <p:nvPr/>
        </p:nvSpPr>
        <p:spPr bwMode="auto">
          <a:xfrm>
            <a:off x="2057400" y="590550"/>
            <a:ext cx="4800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x-none" sz="4000" b="1" u="sng">
                <a:solidFill>
                  <a:srgbClr val="FF0000"/>
                </a:solidFill>
                <a:latin typeface="Times New Roman" panose="02020603050405020304" pitchFamily="18" charset="0"/>
                <a:cs typeface="Times New Roman" panose="02020603050405020304" pitchFamily="18" charset="0"/>
              </a:rPr>
              <a:t>Đọc diễn cảm </a:t>
            </a:r>
          </a:p>
        </p:txBody>
      </p:sp>
    </p:spTree>
    <p:extLst>
      <p:ext uri="{BB962C8B-B14F-4D97-AF65-F5344CB8AC3E}">
        <p14:creationId xmlns:p14="http://schemas.microsoft.com/office/powerpoint/2010/main" val="3240644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up)">
                                      <p:cBhvr>
                                        <p:cTn id="13" dur="500"/>
                                        <p:tgtEl>
                                          <p:spTgt spid="34"/>
                                        </p:tgtEl>
                                      </p:cBhvr>
                                    </p:animEffect>
                                  </p:childTnLst>
                                </p:cTn>
                              </p:par>
                              <p:par>
                                <p:cTn id="14" presetID="22" presetClass="entr" presetSubtype="1"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 Box 8">
            <a:extLst>
              <a:ext uri="{FF2B5EF4-FFF2-40B4-BE49-F238E27FC236}">
                <a16:creationId xmlns="" xmlns:a16="http://schemas.microsoft.com/office/drawing/2014/main" id="{EACAE8C7-F436-B545-98C6-2EED8F127043}"/>
              </a:ext>
            </a:extLst>
          </p:cNvPr>
          <p:cNvSpPr txBox="1">
            <a:spLocks noChangeArrowheads="1"/>
          </p:cNvSpPr>
          <p:nvPr/>
        </p:nvSpPr>
        <p:spPr bwMode="auto">
          <a:xfrm>
            <a:off x="636588" y="2256631"/>
            <a:ext cx="80772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064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Đọc</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lại</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bài</a:t>
            </a:r>
            <a:r>
              <a:rPr lang="en-US" altLang="x-none" sz="2800" b="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Trồng</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rừng</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ngập</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mặn</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trả</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lời</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câu</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hỏi</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nội</a:t>
            </a:r>
            <a:r>
              <a:rPr lang="en-US" altLang="x-none" sz="2800" b="1" dirty="0">
                <a:latin typeface="Times New Roman" panose="02020603050405020304" pitchFamily="18" charset="0"/>
                <a:cs typeface="Times New Roman" panose="02020603050405020304" pitchFamily="18" charset="0"/>
              </a:rPr>
              <a:t> dung </a:t>
            </a:r>
            <a:r>
              <a:rPr lang="en-US" altLang="x-none" sz="2800" b="1" dirty="0" err="1">
                <a:latin typeface="Times New Roman" panose="02020603050405020304" pitchFamily="18" charset="0"/>
                <a:cs typeface="Times New Roman" panose="02020603050405020304" pitchFamily="18" charset="0"/>
              </a:rPr>
              <a:t>bài</a:t>
            </a:r>
            <a:r>
              <a:rPr lang="en-US" altLang="x-none" sz="2800" b="1" dirty="0">
                <a:latin typeface="Times New Roman" panose="02020603050405020304" pitchFamily="18" charset="0"/>
                <a:cs typeface="Times New Roman" panose="02020603050405020304" pitchFamily="18" charset="0"/>
              </a:rPr>
              <a:t>.</a:t>
            </a:r>
          </a:p>
        </p:txBody>
      </p:sp>
      <p:sp>
        <p:nvSpPr>
          <p:cNvPr id="15369" name="Text Box 9">
            <a:extLst>
              <a:ext uri="{FF2B5EF4-FFF2-40B4-BE49-F238E27FC236}">
                <a16:creationId xmlns="" xmlns:a16="http://schemas.microsoft.com/office/drawing/2014/main" id="{AD288A67-E0A5-D444-9491-5CAE4D3274CA}"/>
              </a:ext>
            </a:extLst>
          </p:cNvPr>
          <p:cNvSpPr txBox="1">
            <a:spLocks noChangeArrowheads="1"/>
          </p:cNvSpPr>
          <p:nvPr/>
        </p:nvSpPr>
        <p:spPr bwMode="auto">
          <a:xfrm>
            <a:off x="636588" y="3492498"/>
            <a:ext cx="7677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x-none" sz="2800" b="1" dirty="0">
                <a:latin typeface="Times New Roman" panose="02020603050405020304" pitchFamily="18" charset="0"/>
                <a:cs typeface="Times New Roman" panose="02020603050405020304" pitchFamily="18" charset="0"/>
              </a:rPr>
              <a:t>     - </a:t>
            </a:r>
            <a:r>
              <a:rPr lang="en-US" altLang="x-none" sz="2800" b="1" dirty="0" err="1">
                <a:latin typeface="Times New Roman" panose="02020603050405020304" pitchFamily="18" charset="0"/>
                <a:cs typeface="Times New Roman" panose="02020603050405020304" pitchFamily="18" charset="0"/>
              </a:rPr>
              <a:t>Chuẩn</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bị</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bài</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Chuỗi</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ngọc</a:t>
            </a:r>
            <a:r>
              <a:rPr lang="en-US" altLang="x-none" sz="2800" b="1" dirty="0">
                <a:latin typeface="Times New Roman" panose="02020603050405020304" pitchFamily="18" charset="0"/>
                <a:cs typeface="Times New Roman" panose="02020603050405020304" pitchFamily="18" charset="0"/>
              </a:rPr>
              <a:t> lam (</a:t>
            </a:r>
            <a:r>
              <a:rPr lang="en-US" altLang="x-none" sz="2800" b="1" dirty="0" err="1">
                <a:latin typeface="Times New Roman" panose="02020603050405020304" pitchFamily="18" charset="0"/>
                <a:cs typeface="Times New Roman" panose="02020603050405020304" pitchFamily="18" charset="0"/>
              </a:rPr>
              <a:t>trang</a:t>
            </a:r>
            <a:r>
              <a:rPr lang="en-US" altLang="x-none" sz="2800" b="1" dirty="0">
                <a:latin typeface="Times New Roman" panose="02020603050405020304" pitchFamily="18" charset="0"/>
                <a:cs typeface="Times New Roman" panose="02020603050405020304" pitchFamily="18" charset="0"/>
              </a:rPr>
              <a:t> 134).</a:t>
            </a:r>
          </a:p>
        </p:txBody>
      </p:sp>
      <p:sp>
        <p:nvSpPr>
          <p:cNvPr id="16388" name="TextBox 1">
            <a:extLst>
              <a:ext uri="{FF2B5EF4-FFF2-40B4-BE49-F238E27FC236}">
                <a16:creationId xmlns="" xmlns:a16="http://schemas.microsoft.com/office/drawing/2014/main" id="{7C8B66B8-5FEE-7C4C-B383-EC7490DF31E1}"/>
              </a:ext>
            </a:extLst>
          </p:cNvPr>
          <p:cNvSpPr txBox="1">
            <a:spLocks noChangeArrowheads="1"/>
          </p:cNvSpPr>
          <p:nvPr/>
        </p:nvSpPr>
        <p:spPr bwMode="auto">
          <a:xfrm>
            <a:off x="2274888" y="1066800"/>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x-none" sz="3600" b="1" u="sng" dirty="0">
                <a:solidFill>
                  <a:srgbClr val="FF0000"/>
                </a:solidFill>
                <a:latin typeface="Times New Roman" panose="02020603050405020304" pitchFamily="18" charset="0"/>
                <a:cs typeface="Times New Roman" panose="02020603050405020304" pitchFamily="18" charset="0"/>
              </a:rPr>
              <a:t>DẶN DÒ</a:t>
            </a:r>
          </a:p>
        </p:txBody>
      </p:sp>
    </p:spTree>
    <p:extLst>
      <p:ext uri="{BB962C8B-B14F-4D97-AF65-F5344CB8AC3E}">
        <p14:creationId xmlns:p14="http://schemas.microsoft.com/office/powerpoint/2010/main" val="785338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368"/>
                                        </p:tgtEl>
                                        <p:attrNameLst>
                                          <p:attrName>style.visibility</p:attrName>
                                        </p:attrNameLst>
                                      </p:cBhvr>
                                      <p:to>
                                        <p:strVal val="visible"/>
                                      </p:to>
                                    </p:set>
                                    <p:anim calcmode="discrete" valueType="clr">
                                      <p:cBhvr override="childStyle">
                                        <p:cTn id="7" dur="30"/>
                                        <p:tgtEl>
                                          <p:spTgt spid="15368"/>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15368"/>
                                        </p:tgtEl>
                                        <p:attrNameLst>
                                          <p:attrName>fillcolor</p:attrName>
                                        </p:attrNameLst>
                                      </p:cBhvr>
                                      <p:tavLst>
                                        <p:tav tm="0">
                                          <p:val>
                                            <p:clrVal>
                                              <a:schemeClr val="accent2"/>
                                            </p:clrVal>
                                          </p:val>
                                        </p:tav>
                                        <p:tav tm="50000">
                                          <p:val>
                                            <p:clrVal>
                                              <a:schemeClr val="hlink"/>
                                            </p:clrVal>
                                          </p:val>
                                        </p:tav>
                                      </p:tavLst>
                                    </p:anim>
                                    <p:set>
                                      <p:cBhvr>
                                        <p:cTn id="9" dur="30"/>
                                        <p:tgtEl>
                                          <p:spTgt spid="15368"/>
                                        </p:tgtEl>
                                        <p:attrNameLst>
                                          <p:attrName>fill.type</p:attrName>
                                        </p:attrNameLst>
                                      </p:cBhvr>
                                      <p:to>
                                        <p:strVal val="solid"/>
                                      </p:to>
                                    </p:set>
                                  </p:childTnLst>
                                </p:cTn>
                              </p:par>
                            </p:childTnLst>
                          </p:cTn>
                        </p:par>
                        <p:par>
                          <p:cTn id="10" fill="hold" nodeType="afterGroup">
                            <p:stCondLst>
                              <p:cond delay="825"/>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5369"/>
                                        </p:tgtEl>
                                        <p:attrNameLst>
                                          <p:attrName>style.visibility</p:attrName>
                                        </p:attrNameLst>
                                      </p:cBhvr>
                                      <p:to>
                                        <p:strVal val="visible"/>
                                      </p:to>
                                    </p:set>
                                    <p:anim calcmode="discrete" valueType="clr">
                                      <p:cBhvr override="childStyle">
                                        <p:cTn id="13" dur="30"/>
                                        <p:tgtEl>
                                          <p:spTgt spid="15369"/>
                                        </p:tgtEl>
                                        <p:attrNameLst>
                                          <p:attrName>style.color</p:attrName>
                                        </p:attrNameLst>
                                      </p:cBhvr>
                                      <p:tavLst>
                                        <p:tav tm="0">
                                          <p:val>
                                            <p:clrVal>
                                              <a:schemeClr val="accent2"/>
                                            </p:clrVal>
                                          </p:val>
                                        </p:tav>
                                        <p:tav tm="50000">
                                          <p:val>
                                            <p:clrVal>
                                              <a:schemeClr val="hlink"/>
                                            </p:clrVal>
                                          </p:val>
                                        </p:tav>
                                      </p:tavLst>
                                    </p:anim>
                                    <p:anim calcmode="discrete" valueType="clr">
                                      <p:cBhvr>
                                        <p:cTn id="14" dur="30"/>
                                        <p:tgtEl>
                                          <p:spTgt spid="15369"/>
                                        </p:tgtEl>
                                        <p:attrNameLst>
                                          <p:attrName>fillcolor</p:attrName>
                                        </p:attrNameLst>
                                      </p:cBhvr>
                                      <p:tavLst>
                                        <p:tav tm="0">
                                          <p:val>
                                            <p:clrVal>
                                              <a:schemeClr val="accent2"/>
                                            </p:clrVal>
                                          </p:val>
                                        </p:tav>
                                        <p:tav tm="50000">
                                          <p:val>
                                            <p:clrVal>
                                              <a:schemeClr val="hlink"/>
                                            </p:clrVal>
                                          </p:val>
                                        </p:tav>
                                      </p:tavLst>
                                    </p:anim>
                                    <p:set>
                                      <p:cBhvr>
                                        <p:cTn id="15" dur="30"/>
                                        <p:tgtEl>
                                          <p:spTgt spid="153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C:\Users\HP\Downloads\phong-nen-powerpoint-de-thuong-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5832" y="1026468"/>
            <a:ext cx="7312025"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Cùng</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chơi</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 Ô CHỮ BÍ MẬT”</a:t>
            </a:r>
          </a:p>
        </p:txBody>
      </p:sp>
      <p:sp>
        <p:nvSpPr>
          <p:cNvPr id="5" name="Rounded Rectangle 4"/>
          <p:cNvSpPr/>
          <p:nvPr/>
        </p:nvSpPr>
        <p:spPr>
          <a:xfrm>
            <a:off x="478188" y="2209800"/>
            <a:ext cx="8340436" cy="1676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atin typeface="Times New Roman" pitchFamily="18" charset="0"/>
                <a:cs typeface="Times New Roman" pitchFamily="18" charset="0"/>
              </a:rPr>
              <a:t>Chọn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chữ</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ô </a:t>
            </a:r>
            <a:r>
              <a:rPr lang="en-US" sz="3200" b="1" dirty="0" err="1">
                <a:latin typeface="Times New Roman" pitchFamily="18" charset="0"/>
                <a:cs typeface="Times New Roman" pitchFamily="18" charset="0"/>
              </a:rPr>
              <a:t>vuông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màu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ô</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cụm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nghĩa</a:t>
            </a:r>
            <a:endParaRPr lang="en-US" sz="3200" b="1" dirty="0">
              <a:latin typeface="Times New Roman" pitchFamily="18" charset="0"/>
              <a:cs typeface="Times New Roman" pitchFamily="18" charset="0"/>
            </a:endParaRPr>
          </a:p>
        </p:txBody>
      </p:sp>
      <p:sp>
        <p:nvSpPr>
          <p:cNvPr id="2" name="AutoShape 2" descr="Trọn bộ 50 phông nền powerpoint dễ thương, ấn tượng | ADV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rọn bộ 50 phông nền powerpoint dễ thương, ấn tượng | ADV Solu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718392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00+ Hình nền Powerpoint đẹp và chất lượng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a:xfrm>
            <a:off x="6553200" y="228600"/>
            <a:ext cx="19050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HẾT GIỜ</a:t>
            </a:r>
          </a:p>
        </p:txBody>
      </p:sp>
      <p:sp>
        <p:nvSpPr>
          <p:cNvPr id="34" name="Rounded Rectangle 33"/>
          <p:cNvSpPr/>
          <p:nvPr/>
        </p:nvSpPr>
        <p:spPr>
          <a:xfrm>
            <a:off x="6553200" y="22860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01</a:t>
            </a:r>
          </a:p>
        </p:txBody>
      </p:sp>
      <p:sp>
        <p:nvSpPr>
          <p:cNvPr id="35" name="Rounded Rectangle 34"/>
          <p:cNvSpPr/>
          <p:nvPr/>
        </p:nvSpPr>
        <p:spPr>
          <a:xfrm>
            <a:off x="6587836" y="22860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02</a:t>
            </a:r>
          </a:p>
        </p:txBody>
      </p:sp>
      <p:sp>
        <p:nvSpPr>
          <p:cNvPr id="36" name="Rounded Rectangle 35"/>
          <p:cNvSpPr/>
          <p:nvPr/>
        </p:nvSpPr>
        <p:spPr>
          <a:xfrm>
            <a:off x="6587836" y="22860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03</a:t>
            </a:r>
          </a:p>
        </p:txBody>
      </p:sp>
      <p:sp>
        <p:nvSpPr>
          <p:cNvPr id="37" name="Rounded Rectangle 36"/>
          <p:cNvSpPr/>
          <p:nvPr/>
        </p:nvSpPr>
        <p:spPr>
          <a:xfrm>
            <a:off x="6587836" y="225136"/>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04</a:t>
            </a:r>
          </a:p>
        </p:txBody>
      </p:sp>
      <p:sp>
        <p:nvSpPr>
          <p:cNvPr id="38" name="Rounded Rectangle 37"/>
          <p:cNvSpPr/>
          <p:nvPr/>
        </p:nvSpPr>
        <p:spPr>
          <a:xfrm>
            <a:off x="6587836" y="22860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05</a:t>
            </a:r>
          </a:p>
        </p:txBody>
      </p:sp>
      <p:sp>
        <p:nvSpPr>
          <p:cNvPr id="39" name="Rounded Rectangle 38"/>
          <p:cNvSpPr/>
          <p:nvPr/>
        </p:nvSpPr>
        <p:spPr>
          <a:xfrm>
            <a:off x="6587836" y="23899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06</a:t>
            </a:r>
          </a:p>
        </p:txBody>
      </p:sp>
      <p:sp>
        <p:nvSpPr>
          <p:cNvPr id="40" name="Rounded Rectangle 39"/>
          <p:cNvSpPr/>
          <p:nvPr/>
        </p:nvSpPr>
        <p:spPr>
          <a:xfrm>
            <a:off x="6573981" y="23899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07</a:t>
            </a:r>
          </a:p>
        </p:txBody>
      </p:sp>
      <p:sp>
        <p:nvSpPr>
          <p:cNvPr id="41" name="Rounded Rectangle 40"/>
          <p:cNvSpPr/>
          <p:nvPr/>
        </p:nvSpPr>
        <p:spPr>
          <a:xfrm>
            <a:off x="6594763" y="218208"/>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08</a:t>
            </a:r>
          </a:p>
        </p:txBody>
      </p:sp>
      <p:sp>
        <p:nvSpPr>
          <p:cNvPr id="42" name="Rounded Rectangle 41"/>
          <p:cNvSpPr/>
          <p:nvPr/>
        </p:nvSpPr>
        <p:spPr>
          <a:xfrm>
            <a:off x="6587836" y="238990"/>
            <a:ext cx="1905000" cy="69272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09</a:t>
            </a:r>
          </a:p>
        </p:txBody>
      </p:sp>
      <p:sp>
        <p:nvSpPr>
          <p:cNvPr id="43" name="Rounded Rectangle 42"/>
          <p:cNvSpPr/>
          <p:nvPr/>
        </p:nvSpPr>
        <p:spPr>
          <a:xfrm>
            <a:off x="6573981" y="238990"/>
            <a:ext cx="1905000" cy="69272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10</a:t>
            </a:r>
          </a:p>
        </p:txBody>
      </p:sp>
      <p:sp>
        <p:nvSpPr>
          <p:cNvPr id="44" name="Rounded Rectangle 43"/>
          <p:cNvSpPr/>
          <p:nvPr/>
        </p:nvSpPr>
        <p:spPr>
          <a:xfrm>
            <a:off x="6587836" y="263236"/>
            <a:ext cx="1905000" cy="69272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11</a:t>
            </a:r>
          </a:p>
        </p:txBody>
      </p:sp>
      <p:sp>
        <p:nvSpPr>
          <p:cNvPr id="45" name="Rounded Rectangle 44"/>
          <p:cNvSpPr/>
          <p:nvPr/>
        </p:nvSpPr>
        <p:spPr>
          <a:xfrm>
            <a:off x="6594763" y="23899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12</a:t>
            </a:r>
          </a:p>
        </p:txBody>
      </p:sp>
      <p:sp>
        <p:nvSpPr>
          <p:cNvPr id="46" name="Rounded Rectangle 45"/>
          <p:cNvSpPr/>
          <p:nvPr/>
        </p:nvSpPr>
        <p:spPr>
          <a:xfrm>
            <a:off x="6587836" y="197428"/>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13</a:t>
            </a:r>
          </a:p>
        </p:txBody>
      </p:sp>
      <p:sp>
        <p:nvSpPr>
          <p:cNvPr id="47" name="Rounded Rectangle 46"/>
          <p:cNvSpPr/>
          <p:nvPr/>
        </p:nvSpPr>
        <p:spPr>
          <a:xfrm>
            <a:off x="6587836" y="195695"/>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14</a:t>
            </a:r>
          </a:p>
        </p:txBody>
      </p:sp>
      <p:sp>
        <p:nvSpPr>
          <p:cNvPr id="48" name="Rounded Rectangle 47"/>
          <p:cNvSpPr/>
          <p:nvPr/>
        </p:nvSpPr>
        <p:spPr>
          <a:xfrm>
            <a:off x="6594763" y="20955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15</a:t>
            </a:r>
          </a:p>
        </p:txBody>
      </p:sp>
      <p:sp>
        <p:nvSpPr>
          <p:cNvPr id="49" name="Rounded Rectangle 48"/>
          <p:cNvSpPr/>
          <p:nvPr/>
        </p:nvSpPr>
        <p:spPr>
          <a:xfrm>
            <a:off x="6573981" y="223404"/>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16</a:t>
            </a:r>
          </a:p>
        </p:txBody>
      </p:sp>
      <p:sp>
        <p:nvSpPr>
          <p:cNvPr id="50" name="Rounded Rectangle 49"/>
          <p:cNvSpPr/>
          <p:nvPr/>
        </p:nvSpPr>
        <p:spPr>
          <a:xfrm>
            <a:off x="6594763" y="21128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17</a:t>
            </a:r>
          </a:p>
        </p:txBody>
      </p:sp>
      <p:sp>
        <p:nvSpPr>
          <p:cNvPr id="51" name="Rounded Rectangle 50"/>
          <p:cNvSpPr/>
          <p:nvPr/>
        </p:nvSpPr>
        <p:spPr>
          <a:xfrm>
            <a:off x="6587836" y="223404"/>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18</a:t>
            </a:r>
          </a:p>
        </p:txBody>
      </p:sp>
      <p:sp>
        <p:nvSpPr>
          <p:cNvPr id="52" name="Rounded Rectangle 51"/>
          <p:cNvSpPr/>
          <p:nvPr/>
        </p:nvSpPr>
        <p:spPr>
          <a:xfrm>
            <a:off x="6573981" y="21128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19</a:t>
            </a:r>
          </a:p>
        </p:txBody>
      </p:sp>
      <p:sp>
        <p:nvSpPr>
          <p:cNvPr id="53" name="Rounded Rectangle 52"/>
          <p:cNvSpPr/>
          <p:nvPr/>
        </p:nvSpPr>
        <p:spPr>
          <a:xfrm>
            <a:off x="6594763" y="21128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20</a:t>
            </a:r>
          </a:p>
        </p:txBody>
      </p:sp>
      <p:sp>
        <p:nvSpPr>
          <p:cNvPr id="54" name="Rounded Rectangle 53"/>
          <p:cNvSpPr/>
          <p:nvPr/>
        </p:nvSpPr>
        <p:spPr>
          <a:xfrm>
            <a:off x="6580908" y="225135"/>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21</a:t>
            </a:r>
          </a:p>
        </p:txBody>
      </p:sp>
      <p:sp>
        <p:nvSpPr>
          <p:cNvPr id="55" name="Rounded Rectangle 54"/>
          <p:cNvSpPr/>
          <p:nvPr/>
        </p:nvSpPr>
        <p:spPr>
          <a:xfrm>
            <a:off x="6580908" y="238989"/>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22</a:t>
            </a:r>
          </a:p>
        </p:txBody>
      </p:sp>
      <p:sp>
        <p:nvSpPr>
          <p:cNvPr id="56" name="Rounded Rectangle 55"/>
          <p:cNvSpPr/>
          <p:nvPr/>
        </p:nvSpPr>
        <p:spPr>
          <a:xfrm>
            <a:off x="6573981" y="238989"/>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23</a:t>
            </a:r>
          </a:p>
        </p:txBody>
      </p:sp>
      <p:sp>
        <p:nvSpPr>
          <p:cNvPr id="58" name="Rounded Rectangle 57"/>
          <p:cNvSpPr/>
          <p:nvPr/>
        </p:nvSpPr>
        <p:spPr>
          <a:xfrm>
            <a:off x="6587836" y="263236"/>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24</a:t>
            </a:r>
          </a:p>
        </p:txBody>
      </p:sp>
      <p:sp>
        <p:nvSpPr>
          <p:cNvPr id="59" name="Rounded Rectangle 58"/>
          <p:cNvSpPr/>
          <p:nvPr/>
        </p:nvSpPr>
        <p:spPr>
          <a:xfrm>
            <a:off x="6617194" y="22860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25</a:t>
            </a:r>
          </a:p>
        </p:txBody>
      </p:sp>
      <p:sp>
        <p:nvSpPr>
          <p:cNvPr id="60" name="Rounded Rectangle 59"/>
          <p:cNvSpPr/>
          <p:nvPr/>
        </p:nvSpPr>
        <p:spPr>
          <a:xfrm>
            <a:off x="6629400" y="257132"/>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26</a:t>
            </a:r>
          </a:p>
        </p:txBody>
      </p:sp>
      <p:sp>
        <p:nvSpPr>
          <p:cNvPr id="61" name="Rounded Rectangle 60"/>
          <p:cNvSpPr/>
          <p:nvPr/>
        </p:nvSpPr>
        <p:spPr>
          <a:xfrm>
            <a:off x="6588165" y="21128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27</a:t>
            </a:r>
          </a:p>
        </p:txBody>
      </p:sp>
      <p:sp>
        <p:nvSpPr>
          <p:cNvPr id="62" name="Rounded Rectangle 61"/>
          <p:cNvSpPr/>
          <p:nvPr/>
        </p:nvSpPr>
        <p:spPr>
          <a:xfrm>
            <a:off x="6588826" y="214744"/>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28</a:t>
            </a:r>
          </a:p>
        </p:txBody>
      </p:sp>
      <p:sp>
        <p:nvSpPr>
          <p:cNvPr id="63" name="Rounded Rectangle 62"/>
          <p:cNvSpPr/>
          <p:nvPr/>
        </p:nvSpPr>
        <p:spPr>
          <a:xfrm>
            <a:off x="6569363" y="22860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29</a:t>
            </a:r>
          </a:p>
        </p:txBody>
      </p:sp>
      <p:sp>
        <p:nvSpPr>
          <p:cNvPr id="64" name="Rounded Rectangle 63"/>
          <p:cNvSpPr/>
          <p:nvPr/>
        </p:nvSpPr>
        <p:spPr>
          <a:xfrm>
            <a:off x="6602186" y="22860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30</a:t>
            </a:r>
          </a:p>
        </p:txBody>
      </p:sp>
      <p:sp>
        <p:nvSpPr>
          <p:cNvPr id="95" name="Title 1"/>
          <p:cNvSpPr>
            <a:spLocks noGrp="1"/>
          </p:cNvSpPr>
          <p:nvPr>
            <p:ph type="title"/>
          </p:nvPr>
        </p:nvSpPr>
        <p:spPr>
          <a:xfrm>
            <a:off x="304800" y="579438"/>
            <a:ext cx="6019800" cy="944562"/>
          </a:xfrm>
        </p:spPr>
        <p:style>
          <a:lnRef idx="0">
            <a:schemeClr val="accent2"/>
          </a:lnRef>
          <a:fillRef idx="3">
            <a:schemeClr val="accent2"/>
          </a:fillRef>
          <a:effectRef idx="3">
            <a:schemeClr val="accent2"/>
          </a:effectRef>
          <a:fontRef idx="minor">
            <a:schemeClr val="lt1"/>
          </a:fontRef>
        </p:style>
        <p:txBody>
          <a:bodyPr>
            <a:normAutofit/>
          </a:bodyPr>
          <a:lstStyle/>
          <a:p>
            <a:r>
              <a:rPr lang="en-US" sz="36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Trò</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chơi</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b="1"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Ô CHỮ BÍ MẬT</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96" name="Rectangle 95"/>
          <p:cNvSpPr/>
          <p:nvPr/>
        </p:nvSpPr>
        <p:spPr>
          <a:xfrm>
            <a:off x="304800" y="2286000"/>
            <a:ext cx="5334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C</a:t>
            </a:r>
          </a:p>
        </p:txBody>
      </p:sp>
      <p:sp>
        <p:nvSpPr>
          <p:cNvPr id="97" name="Rectangle 96"/>
          <p:cNvSpPr/>
          <p:nvPr/>
        </p:nvSpPr>
        <p:spPr>
          <a:xfrm>
            <a:off x="1219200" y="2286000"/>
            <a:ext cx="6096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Y</a:t>
            </a:r>
          </a:p>
        </p:txBody>
      </p:sp>
      <p:sp>
        <p:nvSpPr>
          <p:cNvPr id="98" name="Rectangle 97"/>
          <p:cNvSpPr/>
          <p:nvPr/>
        </p:nvSpPr>
        <p:spPr>
          <a:xfrm>
            <a:off x="2209800" y="2286000"/>
            <a:ext cx="6096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N</a:t>
            </a:r>
          </a:p>
        </p:txBody>
      </p:sp>
      <p:sp>
        <p:nvSpPr>
          <p:cNvPr id="99" name="Rectangle 98"/>
          <p:cNvSpPr/>
          <p:nvPr/>
        </p:nvSpPr>
        <p:spPr>
          <a:xfrm>
            <a:off x="3200400" y="2286000"/>
            <a:ext cx="6858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R</a:t>
            </a:r>
          </a:p>
        </p:txBody>
      </p:sp>
      <p:sp>
        <p:nvSpPr>
          <p:cNvPr id="100" name="Rectangle 99"/>
          <p:cNvSpPr/>
          <p:nvPr/>
        </p:nvSpPr>
        <p:spPr>
          <a:xfrm>
            <a:off x="4191000" y="2286000"/>
            <a:ext cx="6096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G</a:t>
            </a:r>
          </a:p>
        </p:txBody>
      </p:sp>
      <p:sp>
        <p:nvSpPr>
          <p:cNvPr id="101" name="Rectangle 100"/>
          <p:cNvSpPr/>
          <p:nvPr/>
        </p:nvSpPr>
        <p:spPr>
          <a:xfrm>
            <a:off x="5181600" y="2286000"/>
            <a:ext cx="5334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G</a:t>
            </a:r>
          </a:p>
        </p:txBody>
      </p:sp>
      <p:sp>
        <p:nvSpPr>
          <p:cNvPr id="102" name="Rectangle 101"/>
          <p:cNvSpPr/>
          <p:nvPr/>
        </p:nvSpPr>
        <p:spPr>
          <a:xfrm>
            <a:off x="6172200" y="2286000"/>
            <a:ext cx="547255"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Â</a:t>
            </a:r>
          </a:p>
        </p:txBody>
      </p:sp>
      <p:sp>
        <p:nvSpPr>
          <p:cNvPr id="103" name="Rectangle 102"/>
          <p:cNvSpPr/>
          <p:nvPr/>
        </p:nvSpPr>
        <p:spPr>
          <a:xfrm>
            <a:off x="7086600" y="2286000"/>
            <a:ext cx="6858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G</a:t>
            </a:r>
          </a:p>
        </p:txBody>
      </p:sp>
      <p:sp>
        <p:nvSpPr>
          <p:cNvPr id="104" name="Rectangle 103"/>
          <p:cNvSpPr/>
          <p:nvPr/>
        </p:nvSpPr>
        <p:spPr>
          <a:xfrm>
            <a:off x="8153400" y="2286000"/>
            <a:ext cx="6096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R</a:t>
            </a:r>
          </a:p>
        </p:txBody>
      </p:sp>
      <p:graphicFrame>
        <p:nvGraphicFramePr>
          <p:cNvPr id="105" name="Table 104"/>
          <p:cNvGraphicFramePr>
            <a:graphicFrameLocks noGrp="1"/>
          </p:cNvGraphicFramePr>
          <p:nvPr>
            <p:extLst>
              <p:ext uri="{D42A27DB-BD31-4B8C-83A1-F6EECF244321}">
                <p14:modId xmlns:p14="http://schemas.microsoft.com/office/powerpoint/2010/main" val="2646789580"/>
              </p:ext>
            </p:extLst>
          </p:nvPr>
        </p:nvGraphicFramePr>
        <p:xfrm>
          <a:off x="228600" y="4343400"/>
          <a:ext cx="2590800" cy="609600"/>
        </p:xfrm>
        <a:graphic>
          <a:graphicData uri="http://schemas.openxmlformats.org/drawingml/2006/table">
            <a:tbl>
              <a:tblPr firstRow="1" bandRow="1">
                <a:tableStyleId>{5940675A-B579-460E-94D1-54222C63F5DA}</a:tableStyleId>
              </a:tblPr>
              <a:tblGrid>
                <a:gridCol w="518160">
                  <a:extLst>
                    <a:ext uri="{9D8B030D-6E8A-4147-A177-3AD203B41FA5}">
                      <a16:colId xmlns="" xmlns:a16="http://schemas.microsoft.com/office/drawing/2014/main" val="20000"/>
                    </a:ext>
                  </a:extLst>
                </a:gridCol>
                <a:gridCol w="518160">
                  <a:extLst>
                    <a:ext uri="{9D8B030D-6E8A-4147-A177-3AD203B41FA5}">
                      <a16:colId xmlns="" xmlns:a16="http://schemas.microsoft.com/office/drawing/2014/main" val="20001"/>
                    </a:ext>
                  </a:extLst>
                </a:gridCol>
                <a:gridCol w="518160">
                  <a:extLst>
                    <a:ext uri="{9D8B030D-6E8A-4147-A177-3AD203B41FA5}">
                      <a16:colId xmlns="" xmlns:a16="http://schemas.microsoft.com/office/drawing/2014/main" val="20002"/>
                    </a:ext>
                  </a:extLst>
                </a:gridCol>
                <a:gridCol w="518160">
                  <a:extLst>
                    <a:ext uri="{9D8B030D-6E8A-4147-A177-3AD203B41FA5}">
                      <a16:colId xmlns="" xmlns:a16="http://schemas.microsoft.com/office/drawing/2014/main" val="20003"/>
                    </a:ext>
                  </a:extLst>
                </a:gridCol>
                <a:gridCol w="518160">
                  <a:extLst>
                    <a:ext uri="{9D8B030D-6E8A-4147-A177-3AD203B41FA5}">
                      <a16:colId xmlns="" xmlns:a16="http://schemas.microsoft.com/office/drawing/2014/main" val="20004"/>
                    </a:ext>
                  </a:extLst>
                </a:gridCol>
              </a:tblGrid>
              <a:tr h="609600">
                <a:tc>
                  <a:txBody>
                    <a:bodyPr/>
                    <a:lstStyle/>
                    <a:p>
                      <a:pPr algn="ctr"/>
                      <a:r>
                        <a:rPr lang="en-US" sz="3200" b="1" dirty="0">
                          <a:latin typeface="Times New Roman" pitchFamily="18" charset="0"/>
                          <a:cs typeface="Times New Roman" pitchFamily="18" charset="0"/>
                        </a:rPr>
                        <a:t>T</a:t>
                      </a:r>
                    </a:p>
                  </a:txBody>
                  <a:tcPr anchor="ctr"/>
                </a:tc>
                <a:tc>
                  <a:txBody>
                    <a:bodyPr/>
                    <a:lstStyle/>
                    <a:p>
                      <a:pPr algn="ctr"/>
                      <a:endParaRPr lang="en-US" sz="2800" b="1" dirty="0">
                        <a:latin typeface="Times New Roman" pitchFamily="18" charset="0"/>
                        <a:cs typeface="Times New Roman" pitchFamily="18" charset="0"/>
                      </a:endParaRPr>
                    </a:p>
                  </a:txBody>
                  <a:tcPr anchor="ctr">
                    <a:solidFill>
                      <a:schemeClr val="accent6"/>
                    </a:solidFill>
                  </a:tcPr>
                </a:tc>
                <a:tc>
                  <a:txBody>
                    <a:bodyPr/>
                    <a:lstStyle/>
                    <a:p>
                      <a:pPr algn="ctr"/>
                      <a:r>
                        <a:rPr lang="en-US" sz="3200" b="1" dirty="0">
                          <a:latin typeface="Times New Roman" pitchFamily="18" charset="0"/>
                          <a:cs typeface="Times New Roman" pitchFamily="18" charset="0"/>
                        </a:rPr>
                        <a:t>Ồ</a:t>
                      </a:r>
                    </a:p>
                  </a:txBody>
                  <a:tcPr anchor="ctr"/>
                </a:tc>
                <a:tc>
                  <a:txBody>
                    <a:bodyPr/>
                    <a:lstStyle/>
                    <a:p>
                      <a:pPr algn="ctr"/>
                      <a:endParaRPr lang="en-US" sz="2800" b="1" dirty="0">
                        <a:latin typeface="Times New Roman" pitchFamily="18" charset="0"/>
                        <a:cs typeface="Times New Roman" pitchFamily="18" charset="0"/>
                      </a:endParaRPr>
                    </a:p>
                  </a:txBody>
                  <a:tcPr anchor="ctr">
                    <a:solidFill>
                      <a:schemeClr val="accent6"/>
                    </a:solidFill>
                  </a:tcPr>
                </a:tc>
                <a:tc>
                  <a:txBody>
                    <a:bodyPr/>
                    <a:lstStyle/>
                    <a:p>
                      <a:pPr algn="ctr"/>
                      <a:endParaRPr lang="en-US" sz="2800" b="1" dirty="0">
                        <a:latin typeface="Times New Roman" pitchFamily="18" charset="0"/>
                        <a:cs typeface="Times New Roman" pitchFamily="18" charset="0"/>
                      </a:endParaRPr>
                    </a:p>
                  </a:txBody>
                  <a:tcPr anchor="ctr">
                    <a:solidFill>
                      <a:schemeClr val="accent6"/>
                    </a:solidFill>
                  </a:tcPr>
                </a:tc>
                <a:extLst>
                  <a:ext uri="{0D108BD9-81ED-4DB2-BD59-A6C34878D82A}">
                    <a16:rowId xmlns="" xmlns:a16="http://schemas.microsoft.com/office/drawing/2014/main" val="10000"/>
                  </a:ext>
                </a:extLst>
              </a:tr>
            </a:tbl>
          </a:graphicData>
        </a:graphic>
      </p:graphicFrame>
      <p:graphicFrame>
        <p:nvGraphicFramePr>
          <p:cNvPr id="106" name="Table 105"/>
          <p:cNvGraphicFramePr>
            <a:graphicFrameLocks noGrp="1"/>
          </p:cNvGraphicFramePr>
          <p:nvPr>
            <p:extLst>
              <p:ext uri="{D42A27DB-BD31-4B8C-83A1-F6EECF244321}">
                <p14:modId xmlns:p14="http://schemas.microsoft.com/office/powerpoint/2010/main" val="362173028"/>
              </p:ext>
            </p:extLst>
          </p:nvPr>
        </p:nvGraphicFramePr>
        <p:xfrm>
          <a:off x="3048000" y="4343400"/>
          <a:ext cx="1447800" cy="609600"/>
        </p:xfrm>
        <a:graphic>
          <a:graphicData uri="http://schemas.openxmlformats.org/drawingml/2006/table">
            <a:tbl>
              <a:tblPr firstRow="1" bandRow="1">
                <a:tableStyleId>{5940675A-B579-460E-94D1-54222C63F5DA}</a:tableStyleId>
              </a:tblPr>
              <a:tblGrid>
                <a:gridCol w="482600">
                  <a:extLst>
                    <a:ext uri="{9D8B030D-6E8A-4147-A177-3AD203B41FA5}">
                      <a16:colId xmlns="" xmlns:a16="http://schemas.microsoft.com/office/drawing/2014/main" val="20000"/>
                    </a:ext>
                  </a:extLst>
                </a:gridCol>
                <a:gridCol w="482600">
                  <a:extLst>
                    <a:ext uri="{9D8B030D-6E8A-4147-A177-3AD203B41FA5}">
                      <a16:colId xmlns="" xmlns:a16="http://schemas.microsoft.com/office/drawing/2014/main" val="20001"/>
                    </a:ext>
                  </a:extLst>
                </a:gridCol>
                <a:gridCol w="482600">
                  <a:extLst>
                    <a:ext uri="{9D8B030D-6E8A-4147-A177-3AD203B41FA5}">
                      <a16:colId xmlns="" xmlns:a16="http://schemas.microsoft.com/office/drawing/2014/main" val="20002"/>
                    </a:ext>
                  </a:extLst>
                </a:gridCol>
              </a:tblGrid>
              <a:tr h="609600">
                <a:tc>
                  <a:txBody>
                    <a:bodyPr/>
                    <a:lstStyle/>
                    <a:p>
                      <a:pPr algn="ctr"/>
                      <a:endParaRPr lang="en-US" sz="3200" b="1" dirty="0">
                        <a:latin typeface="Times New Roman" pitchFamily="18" charset="0"/>
                        <a:cs typeface="Times New Roman" pitchFamily="18" charset="0"/>
                      </a:endParaRPr>
                    </a:p>
                  </a:txBody>
                  <a:tcPr anchor="ctr">
                    <a:solidFill>
                      <a:schemeClr val="accent6"/>
                    </a:solidFill>
                  </a:tcPr>
                </a:tc>
                <a:tc>
                  <a:txBody>
                    <a:bodyPr/>
                    <a:lstStyle/>
                    <a:p>
                      <a:pPr algn="ctr"/>
                      <a:r>
                        <a:rPr lang="en-US" sz="3200" b="1" dirty="0">
                          <a:latin typeface="Times New Roman" pitchFamily="18" charset="0"/>
                          <a:cs typeface="Times New Roman" pitchFamily="18" charset="0"/>
                        </a:rPr>
                        <a:t>Â</a:t>
                      </a:r>
                    </a:p>
                  </a:txBody>
                  <a:tcPr anchor="ctr"/>
                </a:tc>
                <a:tc>
                  <a:txBody>
                    <a:bodyPr/>
                    <a:lstStyle/>
                    <a:p>
                      <a:pPr algn="ctr"/>
                      <a:endParaRPr lang="en-US" sz="3200" b="1" dirty="0">
                        <a:latin typeface="Times New Roman" pitchFamily="18" charset="0"/>
                        <a:cs typeface="Times New Roman" pitchFamily="18" charset="0"/>
                      </a:endParaRPr>
                    </a:p>
                  </a:txBody>
                  <a:tcPr anchor="ctr">
                    <a:solidFill>
                      <a:schemeClr val="accent6"/>
                    </a:solidFill>
                  </a:tcPr>
                </a:tc>
                <a:extLst>
                  <a:ext uri="{0D108BD9-81ED-4DB2-BD59-A6C34878D82A}">
                    <a16:rowId xmlns="" xmlns:a16="http://schemas.microsoft.com/office/drawing/2014/main" val="10000"/>
                  </a:ext>
                </a:extLst>
              </a:tr>
            </a:tbl>
          </a:graphicData>
        </a:graphic>
      </p:graphicFrame>
      <p:graphicFrame>
        <p:nvGraphicFramePr>
          <p:cNvPr id="107" name="Table 106"/>
          <p:cNvGraphicFramePr>
            <a:graphicFrameLocks noGrp="1"/>
          </p:cNvGraphicFramePr>
          <p:nvPr>
            <p:extLst>
              <p:ext uri="{D42A27DB-BD31-4B8C-83A1-F6EECF244321}">
                <p14:modId xmlns:p14="http://schemas.microsoft.com/office/powerpoint/2010/main" val="1420907607"/>
              </p:ext>
            </p:extLst>
          </p:nvPr>
        </p:nvGraphicFramePr>
        <p:xfrm>
          <a:off x="4724400" y="4343400"/>
          <a:ext cx="1676400" cy="609600"/>
        </p:xfrm>
        <a:graphic>
          <a:graphicData uri="http://schemas.openxmlformats.org/drawingml/2006/table">
            <a:tbl>
              <a:tblPr firstRow="1" bandRow="1">
                <a:tableStyleId>{5940675A-B579-460E-94D1-54222C63F5DA}</a:tableStyleId>
              </a:tblPr>
              <a:tblGrid>
                <a:gridCol w="558800">
                  <a:extLst>
                    <a:ext uri="{9D8B030D-6E8A-4147-A177-3AD203B41FA5}">
                      <a16:colId xmlns="" xmlns:a16="http://schemas.microsoft.com/office/drawing/2014/main" val="20000"/>
                    </a:ext>
                  </a:extLst>
                </a:gridCol>
                <a:gridCol w="558800">
                  <a:extLst>
                    <a:ext uri="{9D8B030D-6E8A-4147-A177-3AD203B41FA5}">
                      <a16:colId xmlns="" xmlns:a16="http://schemas.microsoft.com/office/drawing/2014/main" val="20001"/>
                    </a:ext>
                  </a:extLst>
                </a:gridCol>
                <a:gridCol w="558800">
                  <a:extLst>
                    <a:ext uri="{9D8B030D-6E8A-4147-A177-3AD203B41FA5}">
                      <a16:colId xmlns="" xmlns:a16="http://schemas.microsoft.com/office/drawing/2014/main" val="20002"/>
                    </a:ext>
                  </a:extLst>
                </a:gridCol>
              </a:tblGrid>
              <a:tr h="609600">
                <a:tc>
                  <a:txBody>
                    <a:bodyPr/>
                    <a:lstStyle/>
                    <a:p>
                      <a:endParaRPr lang="en-US" sz="3200" b="1" dirty="0">
                        <a:latin typeface="Times New Roman" pitchFamily="18" charset="0"/>
                        <a:cs typeface="Times New Roman" pitchFamily="18" charset="0"/>
                      </a:endParaRPr>
                    </a:p>
                  </a:txBody>
                  <a:tcPr>
                    <a:solidFill>
                      <a:schemeClr val="accent6"/>
                    </a:solidFill>
                  </a:tcPr>
                </a:tc>
                <a:tc>
                  <a:txBody>
                    <a:bodyPr/>
                    <a:lstStyle/>
                    <a:p>
                      <a:endParaRPr lang="en-US" sz="3200" b="1" dirty="0">
                        <a:latin typeface="Times New Roman" pitchFamily="18" charset="0"/>
                        <a:cs typeface="Times New Roman" pitchFamily="18" charset="0"/>
                      </a:endParaRPr>
                    </a:p>
                  </a:txBody>
                  <a:tcPr>
                    <a:solidFill>
                      <a:schemeClr val="accent6"/>
                    </a:solidFill>
                  </a:tcPr>
                </a:tc>
                <a:tc>
                  <a:txBody>
                    <a:bodyPr/>
                    <a:lstStyle/>
                    <a:p>
                      <a:r>
                        <a:rPr lang="en-US" sz="3200" b="1" dirty="0">
                          <a:latin typeface="Times New Roman" pitchFamily="18" charset="0"/>
                          <a:cs typeface="Times New Roman" pitchFamily="18" charset="0"/>
                        </a:rPr>
                        <a:t>Y</a:t>
                      </a:r>
                    </a:p>
                  </a:txBody>
                  <a:tcPr/>
                </a:tc>
                <a:extLst>
                  <a:ext uri="{0D108BD9-81ED-4DB2-BD59-A6C34878D82A}">
                    <a16:rowId xmlns="" xmlns:a16="http://schemas.microsoft.com/office/drawing/2014/main" val="10000"/>
                  </a:ext>
                </a:extLst>
              </a:tr>
            </a:tbl>
          </a:graphicData>
        </a:graphic>
      </p:graphicFrame>
      <p:graphicFrame>
        <p:nvGraphicFramePr>
          <p:cNvPr id="108" name="Table 107"/>
          <p:cNvGraphicFramePr>
            <a:graphicFrameLocks noGrp="1"/>
          </p:cNvGraphicFramePr>
          <p:nvPr>
            <p:extLst>
              <p:ext uri="{D42A27DB-BD31-4B8C-83A1-F6EECF244321}">
                <p14:modId xmlns:p14="http://schemas.microsoft.com/office/powerpoint/2010/main" val="2209365456"/>
              </p:ext>
            </p:extLst>
          </p:nvPr>
        </p:nvGraphicFramePr>
        <p:xfrm>
          <a:off x="6629400" y="4343400"/>
          <a:ext cx="2209800" cy="609600"/>
        </p:xfrm>
        <a:graphic>
          <a:graphicData uri="http://schemas.openxmlformats.org/drawingml/2006/table">
            <a:tbl>
              <a:tblPr firstRow="1" bandRow="1">
                <a:tableStyleId>{5940675A-B579-460E-94D1-54222C63F5DA}</a:tableStyleId>
              </a:tblPr>
              <a:tblGrid>
                <a:gridCol w="552450">
                  <a:extLst>
                    <a:ext uri="{9D8B030D-6E8A-4147-A177-3AD203B41FA5}">
                      <a16:colId xmlns="" xmlns:a16="http://schemas.microsoft.com/office/drawing/2014/main" val="20000"/>
                    </a:ext>
                  </a:extLst>
                </a:gridCol>
                <a:gridCol w="552450">
                  <a:extLst>
                    <a:ext uri="{9D8B030D-6E8A-4147-A177-3AD203B41FA5}">
                      <a16:colId xmlns="" xmlns:a16="http://schemas.microsoft.com/office/drawing/2014/main" val="20001"/>
                    </a:ext>
                  </a:extLst>
                </a:gridCol>
                <a:gridCol w="552450">
                  <a:extLst>
                    <a:ext uri="{9D8B030D-6E8A-4147-A177-3AD203B41FA5}">
                      <a16:colId xmlns="" xmlns:a16="http://schemas.microsoft.com/office/drawing/2014/main" val="20002"/>
                    </a:ext>
                  </a:extLst>
                </a:gridCol>
                <a:gridCol w="552450">
                  <a:extLst>
                    <a:ext uri="{9D8B030D-6E8A-4147-A177-3AD203B41FA5}">
                      <a16:colId xmlns="" xmlns:a16="http://schemas.microsoft.com/office/drawing/2014/main" val="20003"/>
                    </a:ext>
                  </a:extLst>
                </a:gridCol>
              </a:tblGrid>
              <a:tr h="609600">
                <a:tc>
                  <a:txBody>
                    <a:bodyPr/>
                    <a:lstStyle/>
                    <a:p>
                      <a:endParaRPr lang="en-US" sz="3200" b="1" dirty="0">
                        <a:latin typeface="Times New Roman" pitchFamily="18" charset="0"/>
                        <a:cs typeface="Times New Roman" pitchFamily="18" charset="0"/>
                      </a:endParaRPr>
                    </a:p>
                  </a:txBody>
                  <a:tcPr>
                    <a:solidFill>
                      <a:schemeClr val="accent6"/>
                    </a:solidFill>
                  </a:tcPr>
                </a:tc>
                <a:tc>
                  <a:txBody>
                    <a:bodyPr/>
                    <a:lstStyle/>
                    <a:p>
                      <a:r>
                        <a:rPr lang="en-US" sz="3200" b="1" dirty="0">
                          <a:latin typeface="Times New Roman" pitchFamily="18" charset="0"/>
                          <a:cs typeface="Times New Roman" pitchFamily="18" charset="0"/>
                        </a:rPr>
                        <a:t>Ừ</a:t>
                      </a:r>
                    </a:p>
                  </a:txBody>
                  <a:tcPr/>
                </a:tc>
                <a:tc>
                  <a:txBody>
                    <a:bodyPr/>
                    <a:lstStyle/>
                    <a:p>
                      <a:r>
                        <a:rPr lang="en-US" sz="3200" b="1" dirty="0">
                          <a:latin typeface="Times New Roman" pitchFamily="18" charset="0"/>
                          <a:cs typeface="Times New Roman" pitchFamily="18" charset="0"/>
                        </a:rPr>
                        <a:t>N</a:t>
                      </a:r>
                    </a:p>
                  </a:txBody>
                  <a:tcPr/>
                </a:tc>
                <a:tc>
                  <a:txBody>
                    <a:bodyPr/>
                    <a:lstStyle/>
                    <a:p>
                      <a:endParaRPr lang="en-US" sz="3200" b="1" dirty="0">
                        <a:latin typeface="Times New Roman" pitchFamily="18" charset="0"/>
                        <a:cs typeface="Times New Roman" pitchFamily="18" charset="0"/>
                      </a:endParaRPr>
                    </a:p>
                  </a:txBody>
                  <a:tcPr>
                    <a:solidFill>
                      <a:schemeClr val="accent6"/>
                    </a:solidFill>
                  </a:tcPr>
                </a:tc>
                <a:extLst>
                  <a:ext uri="{0D108BD9-81ED-4DB2-BD59-A6C34878D82A}">
                    <a16:rowId xmlns="" xmlns:a16="http://schemas.microsoft.com/office/drawing/2014/main" val="10000"/>
                  </a:ext>
                </a:extLst>
              </a:tr>
            </a:tbl>
          </a:graphicData>
        </a:graphic>
      </p:graphicFrame>
      <p:sp>
        <p:nvSpPr>
          <p:cNvPr id="109" name="TextBox 108"/>
          <p:cNvSpPr txBox="1"/>
          <p:nvPr/>
        </p:nvSpPr>
        <p:spPr>
          <a:xfrm>
            <a:off x="7620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R</a:t>
            </a:r>
          </a:p>
        </p:txBody>
      </p:sp>
      <p:sp>
        <p:nvSpPr>
          <p:cNvPr id="110" name="TextBox 109"/>
          <p:cNvSpPr txBox="1"/>
          <p:nvPr/>
        </p:nvSpPr>
        <p:spPr>
          <a:xfrm>
            <a:off x="18288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N</a:t>
            </a:r>
          </a:p>
        </p:txBody>
      </p:sp>
      <p:sp>
        <p:nvSpPr>
          <p:cNvPr id="111" name="TextBox 110"/>
          <p:cNvSpPr txBox="1"/>
          <p:nvPr/>
        </p:nvSpPr>
        <p:spPr>
          <a:xfrm>
            <a:off x="23622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G</a:t>
            </a:r>
          </a:p>
        </p:txBody>
      </p:sp>
      <p:sp>
        <p:nvSpPr>
          <p:cNvPr id="112" name="TextBox 111"/>
          <p:cNvSpPr txBox="1"/>
          <p:nvPr/>
        </p:nvSpPr>
        <p:spPr>
          <a:xfrm>
            <a:off x="30861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C</a:t>
            </a:r>
          </a:p>
        </p:txBody>
      </p:sp>
      <p:sp>
        <p:nvSpPr>
          <p:cNvPr id="113" name="TextBox 112"/>
          <p:cNvSpPr txBox="1"/>
          <p:nvPr/>
        </p:nvSpPr>
        <p:spPr>
          <a:xfrm>
            <a:off x="40386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Y</a:t>
            </a:r>
          </a:p>
        </p:txBody>
      </p:sp>
      <p:sp>
        <p:nvSpPr>
          <p:cNvPr id="114" name="TextBox 113"/>
          <p:cNvSpPr txBox="1"/>
          <p:nvPr/>
        </p:nvSpPr>
        <p:spPr>
          <a:xfrm>
            <a:off x="4800600" y="4343400"/>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G</a:t>
            </a:r>
          </a:p>
        </p:txBody>
      </p:sp>
      <p:sp>
        <p:nvSpPr>
          <p:cNvPr id="115" name="TextBox 114"/>
          <p:cNvSpPr txBox="1"/>
          <p:nvPr/>
        </p:nvSpPr>
        <p:spPr>
          <a:xfrm>
            <a:off x="5334000" y="4343400"/>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Â</a:t>
            </a:r>
          </a:p>
        </p:txBody>
      </p:sp>
      <p:sp>
        <p:nvSpPr>
          <p:cNvPr id="116" name="TextBox 115"/>
          <p:cNvSpPr txBox="1"/>
          <p:nvPr/>
        </p:nvSpPr>
        <p:spPr>
          <a:xfrm>
            <a:off x="6629400" y="4343400"/>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R</a:t>
            </a:r>
          </a:p>
        </p:txBody>
      </p:sp>
      <p:sp>
        <p:nvSpPr>
          <p:cNvPr id="117" name="TextBox 116"/>
          <p:cNvSpPr txBox="1"/>
          <p:nvPr/>
        </p:nvSpPr>
        <p:spPr>
          <a:xfrm>
            <a:off x="8305800" y="4343400"/>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G</a:t>
            </a:r>
          </a:p>
        </p:txBody>
      </p:sp>
      <p:cxnSp>
        <p:nvCxnSpPr>
          <p:cNvPr id="118" name="Straight Arrow Connector 117"/>
          <p:cNvCxnSpPr/>
          <p:nvPr/>
        </p:nvCxnSpPr>
        <p:spPr>
          <a:xfrm>
            <a:off x="7429500" y="2819400"/>
            <a:ext cx="1181100" cy="1548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a:endCxn id="109" idx="0"/>
          </p:cNvCxnSpPr>
          <p:nvPr/>
        </p:nvCxnSpPr>
        <p:spPr>
          <a:xfrm flipH="1">
            <a:off x="952500" y="2819400"/>
            <a:ext cx="2590800" cy="1548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0" name="Straight Arrow Connector 119"/>
          <p:cNvCxnSpPr/>
          <p:nvPr/>
        </p:nvCxnSpPr>
        <p:spPr>
          <a:xfrm flipH="1">
            <a:off x="2057400" y="2819400"/>
            <a:ext cx="457200"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1" name="Straight Arrow Connector 120"/>
          <p:cNvCxnSpPr/>
          <p:nvPr/>
        </p:nvCxnSpPr>
        <p:spPr>
          <a:xfrm flipH="1">
            <a:off x="2552700" y="2819400"/>
            <a:ext cx="1943100" cy="1548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2" name="Straight Arrow Connector 121"/>
          <p:cNvCxnSpPr/>
          <p:nvPr/>
        </p:nvCxnSpPr>
        <p:spPr>
          <a:xfrm>
            <a:off x="571500" y="2819400"/>
            <a:ext cx="2705100"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3" name="Straight Arrow Connector 122"/>
          <p:cNvCxnSpPr>
            <a:endCxn id="113" idx="0"/>
          </p:cNvCxnSpPr>
          <p:nvPr/>
        </p:nvCxnSpPr>
        <p:spPr>
          <a:xfrm>
            <a:off x="1524000" y="2819400"/>
            <a:ext cx="2705100" cy="1548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4" name="Straight Arrow Connector 123"/>
          <p:cNvCxnSpPr/>
          <p:nvPr/>
        </p:nvCxnSpPr>
        <p:spPr>
          <a:xfrm flipH="1">
            <a:off x="4953000" y="2819400"/>
            <a:ext cx="495300"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5" name="Straight Arrow Connector 124"/>
          <p:cNvCxnSpPr>
            <a:endCxn id="115" idx="0"/>
          </p:cNvCxnSpPr>
          <p:nvPr/>
        </p:nvCxnSpPr>
        <p:spPr>
          <a:xfrm flipH="1">
            <a:off x="5524500" y="2819400"/>
            <a:ext cx="921328"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6" name="Straight Arrow Connector 125"/>
          <p:cNvCxnSpPr>
            <a:endCxn id="116" idx="0"/>
          </p:cNvCxnSpPr>
          <p:nvPr/>
        </p:nvCxnSpPr>
        <p:spPr>
          <a:xfrm flipH="1">
            <a:off x="6819900" y="2819400"/>
            <a:ext cx="1638300"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296190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4"/>
                                        </p:tgtEl>
                                      </p:cBhvr>
                                    </p:animEffect>
                                    <p:anim calcmode="lin" valueType="num">
                                      <p:cBhvr>
                                        <p:cTn id="7" dur="1000"/>
                                        <p:tgtEl>
                                          <p:spTgt spid="64"/>
                                        </p:tgtEl>
                                        <p:attrNameLst>
                                          <p:attrName>ppt_x</p:attrName>
                                        </p:attrNameLst>
                                      </p:cBhvr>
                                      <p:tavLst>
                                        <p:tav tm="0">
                                          <p:val>
                                            <p:strVal val="ppt_x"/>
                                          </p:val>
                                        </p:tav>
                                        <p:tav tm="100000">
                                          <p:val>
                                            <p:strVal val="ppt_x"/>
                                          </p:val>
                                        </p:tav>
                                      </p:tavLst>
                                    </p:anim>
                                    <p:anim calcmode="lin" valueType="num">
                                      <p:cBhvr>
                                        <p:cTn id="8" dur="1000"/>
                                        <p:tgtEl>
                                          <p:spTgt spid="64"/>
                                        </p:tgtEl>
                                        <p:attrNameLst>
                                          <p:attrName>ppt_y</p:attrName>
                                        </p:attrNameLst>
                                      </p:cBhvr>
                                      <p:tavLst>
                                        <p:tav tm="0">
                                          <p:val>
                                            <p:strVal val="ppt_y"/>
                                          </p:val>
                                        </p:tav>
                                        <p:tav tm="100000">
                                          <p:val>
                                            <p:strVal val="ppt_y+.1"/>
                                          </p:val>
                                        </p:tav>
                                      </p:tavLst>
                                    </p:anim>
                                    <p:set>
                                      <p:cBhvr>
                                        <p:cTn id="9" dur="1" fill="hold">
                                          <p:stCondLst>
                                            <p:cond delay="999"/>
                                          </p:stCondLst>
                                        </p:cTn>
                                        <p:tgtEl>
                                          <p:spTgt spid="6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42" presetClass="exit" presetSubtype="0" fill="hold" grpId="0" nodeType="afterEffect">
                                  <p:stCondLst>
                                    <p:cond delay="0"/>
                                  </p:stCondLst>
                                  <p:childTnLst>
                                    <p:animEffect transition="out" filter="fade">
                                      <p:cBhvr>
                                        <p:cTn id="12" dur="1000"/>
                                        <p:tgtEl>
                                          <p:spTgt spid="63"/>
                                        </p:tgtEl>
                                      </p:cBhvr>
                                    </p:animEffect>
                                    <p:anim calcmode="lin" valueType="num">
                                      <p:cBhvr>
                                        <p:cTn id="13" dur="1000"/>
                                        <p:tgtEl>
                                          <p:spTgt spid="63"/>
                                        </p:tgtEl>
                                        <p:attrNameLst>
                                          <p:attrName>ppt_x</p:attrName>
                                        </p:attrNameLst>
                                      </p:cBhvr>
                                      <p:tavLst>
                                        <p:tav tm="0">
                                          <p:val>
                                            <p:strVal val="ppt_x"/>
                                          </p:val>
                                        </p:tav>
                                        <p:tav tm="100000">
                                          <p:val>
                                            <p:strVal val="ppt_x"/>
                                          </p:val>
                                        </p:tav>
                                      </p:tavLst>
                                    </p:anim>
                                    <p:anim calcmode="lin" valueType="num">
                                      <p:cBhvr>
                                        <p:cTn id="14" dur="1000"/>
                                        <p:tgtEl>
                                          <p:spTgt spid="63"/>
                                        </p:tgtEl>
                                        <p:attrNameLst>
                                          <p:attrName>ppt_y</p:attrName>
                                        </p:attrNameLst>
                                      </p:cBhvr>
                                      <p:tavLst>
                                        <p:tav tm="0">
                                          <p:val>
                                            <p:strVal val="ppt_y"/>
                                          </p:val>
                                        </p:tav>
                                        <p:tav tm="100000">
                                          <p:val>
                                            <p:strVal val="ppt_y+.1"/>
                                          </p:val>
                                        </p:tav>
                                      </p:tavLst>
                                    </p:anim>
                                    <p:set>
                                      <p:cBhvr>
                                        <p:cTn id="15" dur="1" fill="hold">
                                          <p:stCondLst>
                                            <p:cond delay="999"/>
                                          </p:stCondLst>
                                        </p:cTn>
                                        <p:tgtEl>
                                          <p:spTgt spid="63"/>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42" presetClass="exit" presetSubtype="0" fill="hold" grpId="0" nodeType="afterEffect">
                                  <p:stCondLst>
                                    <p:cond delay="0"/>
                                  </p:stCondLst>
                                  <p:childTnLst>
                                    <p:animEffect transition="out" filter="fade">
                                      <p:cBhvr>
                                        <p:cTn id="18" dur="1000"/>
                                        <p:tgtEl>
                                          <p:spTgt spid="62"/>
                                        </p:tgtEl>
                                      </p:cBhvr>
                                    </p:animEffect>
                                    <p:anim calcmode="lin" valueType="num">
                                      <p:cBhvr>
                                        <p:cTn id="19" dur="1000"/>
                                        <p:tgtEl>
                                          <p:spTgt spid="62"/>
                                        </p:tgtEl>
                                        <p:attrNameLst>
                                          <p:attrName>ppt_x</p:attrName>
                                        </p:attrNameLst>
                                      </p:cBhvr>
                                      <p:tavLst>
                                        <p:tav tm="0">
                                          <p:val>
                                            <p:strVal val="ppt_x"/>
                                          </p:val>
                                        </p:tav>
                                        <p:tav tm="100000">
                                          <p:val>
                                            <p:strVal val="ppt_x"/>
                                          </p:val>
                                        </p:tav>
                                      </p:tavLst>
                                    </p:anim>
                                    <p:anim calcmode="lin" valueType="num">
                                      <p:cBhvr>
                                        <p:cTn id="20" dur="1000"/>
                                        <p:tgtEl>
                                          <p:spTgt spid="62"/>
                                        </p:tgtEl>
                                        <p:attrNameLst>
                                          <p:attrName>ppt_y</p:attrName>
                                        </p:attrNameLst>
                                      </p:cBhvr>
                                      <p:tavLst>
                                        <p:tav tm="0">
                                          <p:val>
                                            <p:strVal val="ppt_y"/>
                                          </p:val>
                                        </p:tav>
                                        <p:tav tm="100000">
                                          <p:val>
                                            <p:strVal val="ppt_y+.1"/>
                                          </p:val>
                                        </p:tav>
                                      </p:tavLst>
                                    </p:anim>
                                    <p:set>
                                      <p:cBhvr>
                                        <p:cTn id="21" dur="1" fill="hold">
                                          <p:stCondLst>
                                            <p:cond delay="999"/>
                                          </p:stCondLst>
                                        </p:cTn>
                                        <p:tgtEl>
                                          <p:spTgt spid="6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p:stCondLst>
                              <p:cond delay="3000"/>
                            </p:stCondLst>
                            <p:childTnLst>
                              <p:par>
                                <p:cTn id="23" presetID="42" presetClass="exit" presetSubtype="0" fill="hold" grpId="0" nodeType="afterEffect">
                                  <p:stCondLst>
                                    <p:cond delay="0"/>
                                  </p:stCondLst>
                                  <p:childTnLst>
                                    <p:animEffect transition="out" filter="fade">
                                      <p:cBhvr>
                                        <p:cTn id="24" dur="1000"/>
                                        <p:tgtEl>
                                          <p:spTgt spid="61"/>
                                        </p:tgtEl>
                                      </p:cBhvr>
                                    </p:animEffect>
                                    <p:anim calcmode="lin" valueType="num">
                                      <p:cBhvr>
                                        <p:cTn id="25" dur="1000"/>
                                        <p:tgtEl>
                                          <p:spTgt spid="61"/>
                                        </p:tgtEl>
                                        <p:attrNameLst>
                                          <p:attrName>ppt_x</p:attrName>
                                        </p:attrNameLst>
                                      </p:cBhvr>
                                      <p:tavLst>
                                        <p:tav tm="0">
                                          <p:val>
                                            <p:strVal val="ppt_x"/>
                                          </p:val>
                                        </p:tav>
                                        <p:tav tm="100000">
                                          <p:val>
                                            <p:strVal val="ppt_x"/>
                                          </p:val>
                                        </p:tav>
                                      </p:tavLst>
                                    </p:anim>
                                    <p:anim calcmode="lin" valueType="num">
                                      <p:cBhvr>
                                        <p:cTn id="26" dur="1000"/>
                                        <p:tgtEl>
                                          <p:spTgt spid="61"/>
                                        </p:tgtEl>
                                        <p:attrNameLst>
                                          <p:attrName>ppt_y</p:attrName>
                                        </p:attrNameLst>
                                      </p:cBhvr>
                                      <p:tavLst>
                                        <p:tav tm="0">
                                          <p:val>
                                            <p:strVal val="ppt_y"/>
                                          </p:val>
                                        </p:tav>
                                        <p:tav tm="100000">
                                          <p:val>
                                            <p:strVal val="ppt_y+.1"/>
                                          </p:val>
                                        </p:tav>
                                      </p:tavLst>
                                    </p:anim>
                                    <p:set>
                                      <p:cBhvr>
                                        <p:cTn id="27" dur="1" fill="hold">
                                          <p:stCondLst>
                                            <p:cond delay="999"/>
                                          </p:stCondLst>
                                        </p:cTn>
                                        <p:tgtEl>
                                          <p:spTgt spid="6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p:stCondLst>
                              <p:cond delay="4000"/>
                            </p:stCondLst>
                            <p:childTnLst>
                              <p:par>
                                <p:cTn id="29" presetID="42" presetClass="exit" presetSubtype="0" fill="hold" grpId="0" nodeType="afterEffect">
                                  <p:stCondLst>
                                    <p:cond delay="0"/>
                                  </p:stCondLst>
                                  <p:childTnLst>
                                    <p:animEffect transition="out" filter="fade">
                                      <p:cBhvr>
                                        <p:cTn id="30" dur="1000"/>
                                        <p:tgtEl>
                                          <p:spTgt spid="60"/>
                                        </p:tgtEl>
                                      </p:cBhvr>
                                    </p:animEffect>
                                    <p:anim calcmode="lin" valueType="num">
                                      <p:cBhvr>
                                        <p:cTn id="31" dur="1000"/>
                                        <p:tgtEl>
                                          <p:spTgt spid="60"/>
                                        </p:tgtEl>
                                        <p:attrNameLst>
                                          <p:attrName>ppt_x</p:attrName>
                                        </p:attrNameLst>
                                      </p:cBhvr>
                                      <p:tavLst>
                                        <p:tav tm="0">
                                          <p:val>
                                            <p:strVal val="ppt_x"/>
                                          </p:val>
                                        </p:tav>
                                        <p:tav tm="100000">
                                          <p:val>
                                            <p:strVal val="ppt_x"/>
                                          </p:val>
                                        </p:tav>
                                      </p:tavLst>
                                    </p:anim>
                                    <p:anim calcmode="lin" valueType="num">
                                      <p:cBhvr>
                                        <p:cTn id="32" dur="1000"/>
                                        <p:tgtEl>
                                          <p:spTgt spid="60"/>
                                        </p:tgtEl>
                                        <p:attrNameLst>
                                          <p:attrName>ppt_y</p:attrName>
                                        </p:attrNameLst>
                                      </p:cBhvr>
                                      <p:tavLst>
                                        <p:tav tm="0">
                                          <p:val>
                                            <p:strVal val="ppt_y"/>
                                          </p:val>
                                        </p:tav>
                                        <p:tav tm="100000">
                                          <p:val>
                                            <p:strVal val="ppt_y+.1"/>
                                          </p:val>
                                        </p:tav>
                                      </p:tavLst>
                                    </p:anim>
                                    <p:set>
                                      <p:cBhvr>
                                        <p:cTn id="33" dur="1" fill="hold">
                                          <p:stCondLst>
                                            <p:cond delay="999"/>
                                          </p:stCondLst>
                                        </p:cTn>
                                        <p:tgtEl>
                                          <p:spTgt spid="60"/>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4" fill="hold">
                            <p:stCondLst>
                              <p:cond delay="5000"/>
                            </p:stCondLst>
                            <p:childTnLst>
                              <p:par>
                                <p:cTn id="35" presetID="42" presetClass="exit" presetSubtype="0" fill="hold" grpId="0" nodeType="afterEffect">
                                  <p:stCondLst>
                                    <p:cond delay="0"/>
                                  </p:stCondLst>
                                  <p:childTnLst>
                                    <p:animEffect transition="out" filter="fade">
                                      <p:cBhvr>
                                        <p:cTn id="36" dur="1000"/>
                                        <p:tgtEl>
                                          <p:spTgt spid="59"/>
                                        </p:tgtEl>
                                      </p:cBhvr>
                                    </p:animEffect>
                                    <p:anim calcmode="lin" valueType="num">
                                      <p:cBhvr>
                                        <p:cTn id="37" dur="1000"/>
                                        <p:tgtEl>
                                          <p:spTgt spid="59"/>
                                        </p:tgtEl>
                                        <p:attrNameLst>
                                          <p:attrName>ppt_x</p:attrName>
                                        </p:attrNameLst>
                                      </p:cBhvr>
                                      <p:tavLst>
                                        <p:tav tm="0">
                                          <p:val>
                                            <p:strVal val="ppt_x"/>
                                          </p:val>
                                        </p:tav>
                                        <p:tav tm="100000">
                                          <p:val>
                                            <p:strVal val="ppt_x"/>
                                          </p:val>
                                        </p:tav>
                                      </p:tavLst>
                                    </p:anim>
                                    <p:anim calcmode="lin" valueType="num">
                                      <p:cBhvr>
                                        <p:cTn id="38" dur="1000"/>
                                        <p:tgtEl>
                                          <p:spTgt spid="59"/>
                                        </p:tgtEl>
                                        <p:attrNameLst>
                                          <p:attrName>ppt_y</p:attrName>
                                        </p:attrNameLst>
                                      </p:cBhvr>
                                      <p:tavLst>
                                        <p:tav tm="0">
                                          <p:val>
                                            <p:strVal val="ppt_y"/>
                                          </p:val>
                                        </p:tav>
                                        <p:tav tm="100000">
                                          <p:val>
                                            <p:strVal val="ppt_y+.1"/>
                                          </p:val>
                                        </p:tav>
                                      </p:tavLst>
                                    </p:anim>
                                    <p:set>
                                      <p:cBhvr>
                                        <p:cTn id="39" dur="1" fill="hold">
                                          <p:stCondLst>
                                            <p:cond delay="999"/>
                                          </p:stCondLst>
                                        </p:cTn>
                                        <p:tgtEl>
                                          <p:spTgt spid="59"/>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40" fill="hold">
                            <p:stCondLst>
                              <p:cond delay="6000"/>
                            </p:stCondLst>
                            <p:childTnLst>
                              <p:par>
                                <p:cTn id="41" presetID="42" presetClass="exit" presetSubtype="0" fill="hold" grpId="0" nodeType="afterEffect">
                                  <p:stCondLst>
                                    <p:cond delay="0"/>
                                  </p:stCondLst>
                                  <p:childTnLst>
                                    <p:animEffect transition="out" filter="fade">
                                      <p:cBhvr>
                                        <p:cTn id="42" dur="1000"/>
                                        <p:tgtEl>
                                          <p:spTgt spid="58"/>
                                        </p:tgtEl>
                                      </p:cBhvr>
                                    </p:animEffect>
                                    <p:anim calcmode="lin" valueType="num">
                                      <p:cBhvr>
                                        <p:cTn id="43" dur="1000"/>
                                        <p:tgtEl>
                                          <p:spTgt spid="58"/>
                                        </p:tgtEl>
                                        <p:attrNameLst>
                                          <p:attrName>ppt_x</p:attrName>
                                        </p:attrNameLst>
                                      </p:cBhvr>
                                      <p:tavLst>
                                        <p:tav tm="0">
                                          <p:val>
                                            <p:strVal val="ppt_x"/>
                                          </p:val>
                                        </p:tav>
                                        <p:tav tm="100000">
                                          <p:val>
                                            <p:strVal val="ppt_x"/>
                                          </p:val>
                                        </p:tav>
                                      </p:tavLst>
                                    </p:anim>
                                    <p:anim calcmode="lin" valueType="num">
                                      <p:cBhvr>
                                        <p:cTn id="44" dur="1000"/>
                                        <p:tgtEl>
                                          <p:spTgt spid="58"/>
                                        </p:tgtEl>
                                        <p:attrNameLst>
                                          <p:attrName>ppt_y</p:attrName>
                                        </p:attrNameLst>
                                      </p:cBhvr>
                                      <p:tavLst>
                                        <p:tav tm="0">
                                          <p:val>
                                            <p:strVal val="ppt_y"/>
                                          </p:val>
                                        </p:tav>
                                        <p:tav tm="100000">
                                          <p:val>
                                            <p:strVal val="ppt_y+.1"/>
                                          </p:val>
                                        </p:tav>
                                      </p:tavLst>
                                    </p:anim>
                                    <p:set>
                                      <p:cBhvr>
                                        <p:cTn id="45" dur="1" fill="hold">
                                          <p:stCondLst>
                                            <p:cond delay="999"/>
                                          </p:stCondLst>
                                        </p:cTn>
                                        <p:tgtEl>
                                          <p:spTgt spid="5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6" fill="hold">
                            <p:stCondLst>
                              <p:cond delay="7000"/>
                            </p:stCondLst>
                            <p:childTnLst>
                              <p:par>
                                <p:cTn id="47" presetID="42" presetClass="exit" presetSubtype="0" fill="hold" grpId="0" nodeType="afterEffect">
                                  <p:stCondLst>
                                    <p:cond delay="0"/>
                                  </p:stCondLst>
                                  <p:childTnLst>
                                    <p:animEffect transition="out" filter="fade">
                                      <p:cBhvr>
                                        <p:cTn id="48" dur="1000"/>
                                        <p:tgtEl>
                                          <p:spTgt spid="56"/>
                                        </p:tgtEl>
                                      </p:cBhvr>
                                    </p:animEffect>
                                    <p:anim calcmode="lin" valueType="num">
                                      <p:cBhvr>
                                        <p:cTn id="49" dur="1000"/>
                                        <p:tgtEl>
                                          <p:spTgt spid="56"/>
                                        </p:tgtEl>
                                        <p:attrNameLst>
                                          <p:attrName>ppt_x</p:attrName>
                                        </p:attrNameLst>
                                      </p:cBhvr>
                                      <p:tavLst>
                                        <p:tav tm="0">
                                          <p:val>
                                            <p:strVal val="ppt_x"/>
                                          </p:val>
                                        </p:tav>
                                        <p:tav tm="100000">
                                          <p:val>
                                            <p:strVal val="ppt_x"/>
                                          </p:val>
                                        </p:tav>
                                      </p:tavLst>
                                    </p:anim>
                                    <p:anim calcmode="lin" valueType="num">
                                      <p:cBhvr>
                                        <p:cTn id="50" dur="1000"/>
                                        <p:tgtEl>
                                          <p:spTgt spid="56"/>
                                        </p:tgtEl>
                                        <p:attrNameLst>
                                          <p:attrName>ppt_y</p:attrName>
                                        </p:attrNameLst>
                                      </p:cBhvr>
                                      <p:tavLst>
                                        <p:tav tm="0">
                                          <p:val>
                                            <p:strVal val="ppt_y"/>
                                          </p:val>
                                        </p:tav>
                                        <p:tav tm="100000">
                                          <p:val>
                                            <p:strVal val="ppt_y+.1"/>
                                          </p:val>
                                        </p:tav>
                                      </p:tavLst>
                                    </p:anim>
                                    <p:set>
                                      <p:cBhvr>
                                        <p:cTn id="51" dur="1" fill="hold">
                                          <p:stCondLst>
                                            <p:cond delay="999"/>
                                          </p:stCondLst>
                                        </p:cTn>
                                        <p:tgtEl>
                                          <p:spTgt spid="56"/>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2" fill="hold">
                            <p:stCondLst>
                              <p:cond delay="8000"/>
                            </p:stCondLst>
                            <p:childTnLst>
                              <p:par>
                                <p:cTn id="53" presetID="42" presetClass="exit" presetSubtype="0" fill="hold" grpId="0" nodeType="afterEffect">
                                  <p:stCondLst>
                                    <p:cond delay="0"/>
                                  </p:stCondLst>
                                  <p:childTnLst>
                                    <p:animEffect transition="out" filter="fade">
                                      <p:cBhvr>
                                        <p:cTn id="54" dur="1000"/>
                                        <p:tgtEl>
                                          <p:spTgt spid="55"/>
                                        </p:tgtEl>
                                      </p:cBhvr>
                                    </p:animEffect>
                                    <p:anim calcmode="lin" valueType="num">
                                      <p:cBhvr>
                                        <p:cTn id="55" dur="1000"/>
                                        <p:tgtEl>
                                          <p:spTgt spid="55"/>
                                        </p:tgtEl>
                                        <p:attrNameLst>
                                          <p:attrName>ppt_x</p:attrName>
                                        </p:attrNameLst>
                                      </p:cBhvr>
                                      <p:tavLst>
                                        <p:tav tm="0">
                                          <p:val>
                                            <p:strVal val="ppt_x"/>
                                          </p:val>
                                        </p:tav>
                                        <p:tav tm="100000">
                                          <p:val>
                                            <p:strVal val="ppt_x"/>
                                          </p:val>
                                        </p:tav>
                                      </p:tavLst>
                                    </p:anim>
                                    <p:anim calcmode="lin" valueType="num">
                                      <p:cBhvr>
                                        <p:cTn id="56" dur="1000"/>
                                        <p:tgtEl>
                                          <p:spTgt spid="55"/>
                                        </p:tgtEl>
                                        <p:attrNameLst>
                                          <p:attrName>ppt_y</p:attrName>
                                        </p:attrNameLst>
                                      </p:cBhvr>
                                      <p:tavLst>
                                        <p:tav tm="0">
                                          <p:val>
                                            <p:strVal val="ppt_y"/>
                                          </p:val>
                                        </p:tav>
                                        <p:tav tm="100000">
                                          <p:val>
                                            <p:strVal val="ppt_y+.1"/>
                                          </p:val>
                                        </p:tav>
                                      </p:tavLst>
                                    </p:anim>
                                    <p:set>
                                      <p:cBhvr>
                                        <p:cTn id="57" dur="1" fill="hold">
                                          <p:stCondLst>
                                            <p:cond delay="999"/>
                                          </p:stCondLst>
                                        </p:cTn>
                                        <p:tgtEl>
                                          <p:spTgt spid="5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8" fill="hold">
                            <p:stCondLst>
                              <p:cond delay="9000"/>
                            </p:stCondLst>
                            <p:childTnLst>
                              <p:par>
                                <p:cTn id="59" presetID="42" presetClass="exit" presetSubtype="0" fill="hold" grpId="0" nodeType="afterEffect">
                                  <p:stCondLst>
                                    <p:cond delay="0"/>
                                  </p:stCondLst>
                                  <p:childTnLst>
                                    <p:animEffect transition="out" filter="fade">
                                      <p:cBhvr>
                                        <p:cTn id="60" dur="1000"/>
                                        <p:tgtEl>
                                          <p:spTgt spid="54"/>
                                        </p:tgtEl>
                                      </p:cBhvr>
                                    </p:animEffect>
                                    <p:anim calcmode="lin" valueType="num">
                                      <p:cBhvr>
                                        <p:cTn id="61" dur="1000"/>
                                        <p:tgtEl>
                                          <p:spTgt spid="54"/>
                                        </p:tgtEl>
                                        <p:attrNameLst>
                                          <p:attrName>ppt_x</p:attrName>
                                        </p:attrNameLst>
                                      </p:cBhvr>
                                      <p:tavLst>
                                        <p:tav tm="0">
                                          <p:val>
                                            <p:strVal val="ppt_x"/>
                                          </p:val>
                                        </p:tav>
                                        <p:tav tm="100000">
                                          <p:val>
                                            <p:strVal val="ppt_x"/>
                                          </p:val>
                                        </p:tav>
                                      </p:tavLst>
                                    </p:anim>
                                    <p:anim calcmode="lin" valueType="num">
                                      <p:cBhvr>
                                        <p:cTn id="62" dur="1000"/>
                                        <p:tgtEl>
                                          <p:spTgt spid="54"/>
                                        </p:tgtEl>
                                        <p:attrNameLst>
                                          <p:attrName>ppt_y</p:attrName>
                                        </p:attrNameLst>
                                      </p:cBhvr>
                                      <p:tavLst>
                                        <p:tav tm="0">
                                          <p:val>
                                            <p:strVal val="ppt_y"/>
                                          </p:val>
                                        </p:tav>
                                        <p:tav tm="100000">
                                          <p:val>
                                            <p:strVal val="ppt_y+.1"/>
                                          </p:val>
                                        </p:tav>
                                      </p:tavLst>
                                    </p:anim>
                                    <p:set>
                                      <p:cBhvr>
                                        <p:cTn id="63" dur="1" fill="hold">
                                          <p:stCondLst>
                                            <p:cond delay="999"/>
                                          </p:stCondLst>
                                        </p:cTn>
                                        <p:tgtEl>
                                          <p:spTgt spid="54"/>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4" fill="hold">
                            <p:stCondLst>
                              <p:cond delay="10000"/>
                            </p:stCondLst>
                            <p:childTnLst>
                              <p:par>
                                <p:cTn id="65" presetID="42" presetClass="exit" presetSubtype="0" fill="hold" grpId="0" nodeType="afterEffect">
                                  <p:stCondLst>
                                    <p:cond delay="0"/>
                                  </p:stCondLst>
                                  <p:childTnLst>
                                    <p:animEffect transition="out" filter="fade">
                                      <p:cBhvr>
                                        <p:cTn id="66" dur="1000"/>
                                        <p:tgtEl>
                                          <p:spTgt spid="53"/>
                                        </p:tgtEl>
                                      </p:cBhvr>
                                    </p:animEffect>
                                    <p:anim calcmode="lin" valueType="num">
                                      <p:cBhvr>
                                        <p:cTn id="67" dur="1000"/>
                                        <p:tgtEl>
                                          <p:spTgt spid="53"/>
                                        </p:tgtEl>
                                        <p:attrNameLst>
                                          <p:attrName>ppt_x</p:attrName>
                                        </p:attrNameLst>
                                      </p:cBhvr>
                                      <p:tavLst>
                                        <p:tav tm="0">
                                          <p:val>
                                            <p:strVal val="ppt_x"/>
                                          </p:val>
                                        </p:tav>
                                        <p:tav tm="100000">
                                          <p:val>
                                            <p:strVal val="ppt_x"/>
                                          </p:val>
                                        </p:tav>
                                      </p:tavLst>
                                    </p:anim>
                                    <p:anim calcmode="lin" valueType="num">
                                      <p:cBhvr>
                                        <p:cTn id="68" dur="1000"/>
                                        <p:tgtEl>
                                          <p:spTgt spid="53"/>
                                        </p:tgtEl>
                                        <p:attrNameLst>
                                          <p:attrName>ppt_y</p:attrName>
                                        </p:attrNameLst>
                                      </p:cBhvr>
                                      <p:tavLst>
                                        <p:tav tm="0">
                                          <p:val>
                                            <p:strVal val="ppt_y"/>
                                          </p:val>
                                        </p:tav>
                                        <p:tav tm="100000">
                                          <p:val>
                                            <p:strVal val="ppt_y+.1"/>
                                          </p:val>
                                        </p:tav>
                                      </p:tavLst>
                                    </p:anim>
                                    <p:set>
                                      <p:cBhvr>
                                        <p:cTn id="69" dur="1" fill="hold">
                                          <p:stCondLst>
                                            <p:cond delay="999"/>
                                          </p:stCondLst>
                                        </p:cTn>
                                        <p:tgtEl>
                                          <p:spTgt spid="5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70" fill="hold">
                            <p:stCondLst>
                              <p:cond delay="11000"/>
                            </p:stCondLst>
                            <p:childTnLst>
                              <p:par>
                                <p:cTn id="71" presetID="42" presetClass="exit" presetSubtype="0" fill="hold" grpId="0" nodeType="afterEffect">
                                  <p:stCondLst>
                                    <p:cond delay="0"/>
                                  </p:stCondLst>
                                  <p:childTnLst>
                                    <p:animEffect transition="out" filter="fade">
                                      <p:cBhvr>
                                        <p:cTn id="72" dur="1000"/>
                                        <p:tgtEl>
                                          <p:spTgt spid="52"/>
                                        </p:tgtEl>
                                      </p:cBhvr>
                                    </p:animEffect>
                                    <p:anim calcmode="lin" valueType="num">
                                      <p:cBhvr>
                                        <p:cTn id="73" dur="1000"/>
                                        <p:tgtEl>
                                          <p:spTgt spid="52"/>
                                        </p:tgtEl>
                                        <p:attrNameLst>
                                          <p:attrName>ppt_x</p:attrName>
                                        </p:attrNameLst>
                                      </p:cBhvr>
                                      <p:tavLst>
                                        <p:tav tm="0">
                                          <p:val>
                                            <p:strVal val="ppt_x"/>
                                          </p:val>
                                        </p:tav>
                                        <p:tav tm="100000">
                                          <p:val>
                                            <p:strVal val="ppt_x"/>
                                          </p:val>
                                        </p:tav>
                                      </p:tavLst>
                                    </p:anim>
                                    <p:anim calcmode="lin" valueType="num">
                                      <p:cBhvr>
                                        <p:cTn id="74" dur="1000"/>
                                        <p:tgtEl>
                                          <p:spTgt spid="52"/>
                                        </p:tgtEl>
                                        <p:attrNameLst>
                                          <p:attrName>ppt_y</p:attrName>
                                        </p:attrNameLst>
                                      </p:cBhvr>
                                      <p:tavLst>
                                        <p:tav tm="0">
                                          <p:val>
                                            <p:strVal val="ppt_y"/>
                                          </p:val>
                                        </p:tav>
                                        <p:tav tm="100000">
                                          <p:val>
                                            <p:strVal val="ppt_y+.1"/>
                                          </p:val>
                                        </p:tav>
                                      </p:tavLst>
                                    </p:anim>
                                    <p:set>
                                      <p:cBhvr>
                                        <p:cTn id="75" dur="1" fill="hold">
                                          <p:stCondLst>
                                            <p:cond delay="999"/>
                                          </p:stCondLst>
                                        </p:cTn>
                                        <p:tgtEl>
                                          <p:spTgt spid="52"/>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click.wav"/>
                                        </p:tgtEl>
                                      </p:cMediaNode>
                                    </p:audio>
                                  </p:subTnLst>
                                </p:cTn>
                              </p:par>
                            </p:childTnLst>
                          </p:cTn>
                        </p:par>
                        <p:par>
                          <p:cTn id="76" fill="hold">
                            <p:stCondLst>
                              <p:cond delay="12000"/>
                            </p:stCondLst>
                            <p:childTnLst>
                              <p:par>
                                <p:cTn id="77" presetID="42" presetClass="exit" presetSubtype="0" fill="hold" grpId="0" nodeType="afterEffect">
                                  <p:stCondLst>
                                    <p:cond delay="0"/>
                                  </p:stCondLst>
                                  <p:childTnLst>
                                    <p:animEffect transition="out" filter="fade">
                                      <p:cBhvr>
                                        <p:cTn id="78" dur="1000"/>
                                        <p:tgtEl>
                                          <p:spTgt spid="51"/>
                                        </p:tgtEl>
                                      </p:cBhvr>
                                    </p:animEffect>
                                    <p:anim calcmode="lin" valueType="num">
                                      <p:cBhvr>
                                        <p:cTn id="79" dur="1000"/>
                                        <p:tgtEl>
                                          <p:spTgt spid="51"/>
                                        </p:tgtEl>
                                        <p:attrNameLst>
                                          <p:attrName>ppt_x</p:attrName>
                                        </p:attrNameLst>
                                      </p:cBhvr>
                                      <p:tavLst>
                                        <p:tav tm="0">
                                          <p:val>
                                            <p:strVal val="ppt_x"/>
                                          </p:val>
                                        </p:tav>
                                        <p:tav tm="100000">
                                          <p:val>
                                            <p:strVal val="ppt_x"/>
                                          </p:val>
                                        </p:tav>
                                      </p:tavLst>
                                    </p:anim>
                                    <p:anim calcmode="lin" valueType="num">
                                      <p:cBhvr>
                                        <p:cTn id="80" dur="1000"/>
                                        <p:tgtEl>
                                          <p:spTgt spid="51"/>
                                        </p:tgtEl>
                                        <p:attrNameLst>
                                          <p:attrName>ppt_y</p:attrName>
                                        </p:attrNameLst>
                                      </p:cBhvr>
                                      <p:tavLst>
                                        <p:tav tm="0">
                                          <p:val>
                                            <p:strVal val="ppt_y"/>
                                          </p:val>
                                        </p:tav>
                                        <p:tav tm="100000">
                                          <p:val>
                                            <p:strVal val="ppt_y+.1"/>
                                          </p:val>
                                        </p:tav>
                                      </p:tavLst>
                                    </p:anim>
                                    <p:set>
                                      <p:cBhvr>
                                        <p:cTn id="81" dur="1" fill="hold">
                                          <p:stCondLst>
                                            <p:cond delay="999"/>
                                          </p:stCondLst>
                                        </p:cTn>
                                        <p:tgtEl>
                                          <p:spTgt spid="51"/>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2" fill="hold">
                            <p:stCondLst>
                              <p:cond delay="13000"/>
                            </p:stCondLst>
                            <p:childTnLst>
                              <p:par>
                                <p:cTn id="83" presetID="42" presetClass="exit" presetSubtype="0" fill="hold" grpId="0" nodeType="afterEffect">
                                  <p:stCondLst>
                                    <p:cond delay="0"/>
                                  </p:stCondLst>
                                  <p:childTnLst>
                                    <p:animEffect transition="out" filter="fade">
                                      <p:cBhvr>
                                        <p:cTn id="84" dur="1000"/>
                                        <p:tgtEl>
                                          <p:spTgt spid="50"/>
                                        </p:tgtEl>
                                      </p:cBhvr>
                                    </p:animEffect>
                                    <p:anim calcmode="lin" valueType="num">
                                      <p:cBhvr>
                                        <p:cTn id="85" dur="1000"/>
                                        <p:tgtEl>
                                          <p:spTgt spid="50"/>
                                        </p:tgtEl>
                                        <p:attrNameLst>
                                          <p:attrName>ppt_x</p:attrName>
                                        </p:attrNameLst>
                                      </p:cBhvr>
                                      <p:tavLst>
                                        <p:tav tm="0">
                                          <p:val>
                                            <p:strVal val="ppt_x"/>
                                          </p:val>
                                        </p:tav>
                                        <p:tav tm="100000">
                                          <p:val>
                                            <p:strVal val="ppt_x"/>
                                          </p:val>
                                        </p:tav>
                                      </p:tavLst>
                                    </p:anim>
                                    <p:anim calcmode="lin" valueType="num">
                                      <p:cBhvr>
                                        <p:cTn id="86" dur="1000"/>
                                        <p:tgtEl>
                                          <p:spTgt spid="50"/>
                                        </p:tgtEl>
                                        <p:attrNameLst>
                                          <p:attrName>ppt_y</p:attrName>
                                        </p:attrNameLst>
                                      </p:cBhvr>
                                      <p:tavLst>
                                        <p:tav tm="0">
                                          <p:val>
                                            <p:strVal val="ppt_y"/>
                                          </p:val>
                                        </p:tav>
                                        <p:tav tm="100000">
                                          <p:val>
                                            <p:strVal val="ppt_y+.1"/>
                                          </p:val>
                                        </p:tav>
                                      </p:tavLst>
                                    </p:anim>
                                    <p:set>
                                      <p:cBhvr>
                                        <p:cTn id="87" dur="1" fill="hold">
                                          <p:stCondLst>
                                            <p:cond delay="999"/>
                                          </p:stCondLst>
                                        </p:cTn>
                                        <p:tgtEl>
                                          <p:spTgt spid="50"/>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childTnLst>
                          </p:cTn>
                        </p:par>
                        <p:par>
                          <p:cTn id="88" fill="hold">
                            <p:stCondLst>
                              <p:cond delay="14000"/>
                            </p:stCondLst>
                            <p:childTnLst>
                              <p:par>
                                <p:cTn id="89" presetID="42" presetClass="exit" presetSubtype="0" fill="hold" grpId="0" nodeType="afterEffect">
                                  <p:stCondLst>
                                    <p:cond delay="0"/>
                                  </p:stCondLst>
                                  <p:childTnLst>
                                    <p:animEffect transition="out" filter="fade">
                                      <p:cBhvr>
                                        <p:cTn id="90" dur="1000"/>
                                        <p:tgtEl>
                                          <p:spTgt spid="49"/>
                                        </p:tgtEl>
                                      </p:cBhvr>
                                    </p:animEffect>
                                    <p:anim calcmode="lin" valueType="num">
                                      <p:cBhvr>
                                        <p:cTn id="91" dur="1000"/>
                                        <p:tgtEl>
                                          <p:spTgt spid="49"/>
                                        </p:tgtEl>
                                        <p:attrNameLst>
                                          <p:attrName>ppt_x</p:attrName>
                                        </p:attrNameLst>
                                      </p:cBhvr>
                                      <p:tavLst>
                                        <p:tav tm="0">
                                          <p:val>
                                            <p:strVal val="ppt_x"/>
                                          </p:val>
                                        </p:tav>
                                        <p:tav tm="100000">
                                          <p:val>
                                            <p:strVal val="ppt_x"/>
                                          </p:val>
                                        </p:tav>
                                      </p:tavLst>
                                    </p:anim>
                                    <p:anim calcmode="lin" valueType="num">
                                      <p:cBhvr>
                                        <p:cTn id="92" dur="1000"/>
                                        <p:tgtEl>
                                          <p:spTgt spid="49"/>
                                        </p:tgtEl>
                                        <p:attrNameLst>
                                          <p:attrName>ppt_y</p:attrName>
                                        </p:attrNameLst>
                                      </p:cBhvr>
                                      <p:tavLst>
                                        <p:tav tm="0">
                                          <p:val>
                                            <p:strVal val="ppt_y"/>
                                          </p:val>
                                        </p:tav>
                                        <p:tav tm="100000">
                                          <p:val>
                                            <p:strVal val="ppt_y+.1"/>
                                          </p:val>
                                        </p:tav>
                                      </p:tavLst>
                                    </p:anim>
                                    <p:set>
                                      <p:cBhvr>
                                        <p:cTn id="93" dur="1" fill="hold">
                                          <p:stCondLst>
                                            <p:cond delay="999"/>
                                          </p:stCondLst>
                                        </p:cTn>
                                        <p:tgtEl>
                                          <p:spTgt spid="49"/>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4" fill="hold">
                            <p:stCondLst>
                              <p:cond delay="15000"/>
                            </p:stCondLst>
                            <p:childTnLst>
                              <p:par>
                                <p:cTn id="95" presetID="42" presetClass="exit" presetSubtype="0" fill="hold" grpId="0" nodeType="afterEffect">
                                  <p:stCondLst>
                                    <p:cond delay="0"/>
                                  </p:stCondLst>
                                  <p:childTnLst>
                                    <p:animEffect transition="out" filter="fade">
                                      <p:cBhvr>
                                        <p:cTn id="96" dur="1000"/>
                                        <p:tgtEl>
                                          <p:spTgt spid="48"/>
                                        </p:tgtEl>
                                      </p:cBhvr>
                                    </p:animEffect>
                                    <p:anim calcmode="lin" valueType="num">
                                      <p:cBhvr>
                                        <p:cTn id="97" dur="1000"/>
                                        <p:tgtEl>
                                          <p:spTgt spid="48"/>
                                        </p:tgtEl>
                                        <p:attrNameLst>
                                          <p:attrName>ppt_x</p:attrName>
                                        </p:attrNameLst>
                                      </p:cBhvr>
                                      <p:tavLst>
                                        <p:tav tm="0">
                                          <p:val>
                                            <p:strVal val="ppt_x"/>
                                          </p:val>
                                        </p:tav>
                                        <p:tav tm="100000">
                                          <p:val>
                                            <p:strVal val="ppt_x"/>
                                          </p:val>
                                        </p:tav>
                                      </p:tavLst>
                                    </p:anim>
                                    <p:anim calcmode="lin" valueType="num">
                                      <p:cBhvr>
                                        <p:cTn id="98" dur="1000"/>
                                        <p:tgtEl>
                                          <p:spTgt spid="48"/>
                                        </p:tgtEl>
                                        <p:attrNameLst>
                                          <p:attrName>ppt_y</p:attrName>
                                        </p:attrNameLst>
                                      </p:cBhvr>
                                      <p:tavLst>
                                        <p:tav tm="0">
                                          <p:val>
                                            <p:strVal val="ppt_y"/>
                                          </p:val>
                                        </p:tav>
                                        <p:tav tm="100000">
                                          <p:val>
                                            <p:strVal val="ppt_y+.1"/>
                                          </p:val>
                                        </p:tav>
                                      </p:tavLst>
                                    </p:anim>
                                    <p:set>
                                      <p:cBhvr>
                                        <p:cTn id="99" dur="1" fill="hold">
                                          <p:stCondLst>
                                            <p:cond delay="999"/>
                                          </p:stCondLst>
                                        </p:cTn>
                                        <p:tgtEl>
                                          <p:spTgt spid="48"/>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childTnLst>
                          </p:cTn>
                        </p:par>
                        <p:par>
                          <p:cTn id="100" fill="hold">
                            <p:stCondLst>
                              <p:cond delay="16000"/>
                            </p:stCondLst>
                            <p:childTnLst>
                              <p:par>
                                <p:cTn id="101" presetID="42" presetClass="exit" presetSubtype="0" fill="hold" grpId="0" nodeType="afterEffect">
                                  <p:stCondLst>
                                    <p:cond delay="0"/>
                                  </p:stCondLst>
                                  <p:childTnLst>
                                    <p:animEffect transition="out" filter="fade">
                                      <p:cBhvr>
                                        <p:cTn id="102" dur="1000"/>
                                        <p:tgtEl>
                                          <p:spTgt spid="47"/>
                                        </p:tgtEl>
                                      </p:cBhvr>
                                    </p:animEffect>
                                    <p:anim calcmode="lin" valueType="num">
                                      <p:cBhvr>
                                        <p:cTn id="103" dur="1000"/>
                                        <p:tgtEl>
                                          <p:spTgt spid="47"/>
                                        </p:tgtEl>
                                        <p:attrNameLst>
                                          <p:attrName>ppt_x</p:attrName>
                                        </p:attrNameLst>
                                      </p:cBhvr>
                                      <p:tavLst>
                                        <p:tav tm="0">
                                          <p:val>
                                            <p:strVal val="ppt_x"/>
                                          </p:val>
                                        </p:tav>
                                        <p:tav tm="100000">
                                          <p:val>
                                            <p:strVal val="ppt_x"/>
                                          </p:val>
                                        </p:tav>
                                      </p:tavLst>
                                    </p:anim>
                                    <p:anim calcmode="lin" valueType="num">
                                      <p:cBhvr>
                                        <p:cTn id="104" dur="1000"/>
                                        <p:tgtEl>
                                          <p:spTgt spid="47"/>
                                        </p:tgtEl>
                                        <p:attrNameLst>
                                          <p:attrName>ppt_y</p:attrName>
                                        </p:attrNameLst>
                                      </p:cBhvr>
                                      <p:tavLst>
                                        <p:tav tm="0">
                                          <p:val>
                                            <p:strVal val="ppt_y"/>
                                          </p:val>
                                        </p:tav>
                                        <p:tav tm="100000">
                                          <p:val>
                                            <p:strVal val="ppt_y+.1"/>
                                          </p:val>
                                        </p:tav>
                                      </p:tavLst>
                                    </p:anim>
                                    <p:set>
                                      <p:cBhvr>
                                        <p:cTn id="105"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2" name="click.wav"/>
                                        </p:tgtEl>
                                      </p:cMediaNode>
                                    </p:audio>
                                  </p:subTnLst>
                                </p:cTn>
                              </p:par>
                            </p:childTnLst>
                          </p:cTn>
                        </p:par>
                        <p:par>
                          <p:cTn id="106" fill="hold">
                            <p:stCondLst>
                              <p:cond delay="17000"/>
                            </p:stCondLst>
                            <p:childTnLst>
                              <p:par>
                                <p:cTn id="107" presetID="42" presetClass="exit" presetSubtype="0" fill="hold" grpId="0" nodeType="afterEffect">
                                  <p:stCondLst>
                                    <p:cond delay="0"/>
                                  </p:stCondLst>
                                  <p:childTnLst>
                                    <p:animEffect transition="out" filter="fade">
                                      <p:cBhvr>
                                        <p:cTn id="108" dur="1000"/>
                                        <p:tgtEl>
                                          <p:spTgt spid="46"/>
                                        </p:tgtEl>
                                      </p:cBhvr>
                                    </p:animEffect>
                                    <p:anim calcmode="lin" valueType="num">
                                      <p:cBhvr>
                                        <p:cTn id="109" dur="1000"/>
                                        <p:tgtEl>
                                          <p:spTgt spid="46"/>
                                        </p:tgtEl>
                                        <p:attrNameLst>
                                          <p:attrName>ppt_x</p:attrName>
                                        </p:attrNameLst>
                                      </p:cBhvr>
                                      <p:tavLst>
                                        <p:tav tm="0">
                                          <p:val>
                                            <p:strVal val="ppt_x"/>
                                          </p:val>
                                        </p:tav>
                                        <p:tav tm="100000">
                                          <p:val>
                                            <p:strVal val="ppt_x"/>
                                          </p:val>
                                        </p:tav>
                                      </p:tavLst>
                                    </p:anim>
                                    <p:anim calcmode="lin" valueType="num">
                                      <p:cBhvr>
                                        <p:cTn id="110" dur="1000"/>
                                        <p:tgtEl>
                                          <p:spTgt spid="46"/>
                                        </p:tgtEl>
                                        <p:attrNameLst>
                                          <p:attrName>ppt_y</p:attrName>
                                        </p:attrNameLst>
                                      </p:cBhvr>
                                      <p:tavLst>
                                        <p:tav tm="0">
                                          <p:val>
                                            <p:strVal val="ppt_y"/>
                                          </p:val>
                                        </p:tav>
                                        <p:tav tm="100000">
                                          <p:val>
                                            <p:strVal val="ppt_y+.1"/>
                                          </p:val>
                                        </p:tav>
                                      </p:tavLst>
                                    </p:anim>
                                    <p:set>
                                      <p:cBhvr>
                                        <p:cTn id="111" dur="1" fill="hold">
                                          <p:stCondLst>
                                            <p:cond delay="999"/>
                                          </p:stCondLst>
                                        </p:cTn>
                                        <p:tgtEl>
                                          <p:spTgt spid="46"/>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2" name="click.wav"/>
                                        </p:tgtEl>
                                      </p:cMediaNode>
                                    </p:audio>
                                  </p:subTnLst>
                                </p:cTn>
                              </p:par>
                            </p:childTnLst>
                          </p:cTn>
                        </p:par>
                        <p:par>
                          <p:cTn id="112" fill="hold">
                            <p:stCondLst>
                              <p:cond delay="18000"/>
                            </p:stCondLst>
                            <p:childTnLst>
                              <p:par>
                                <p:cTn id="113" presetID="42" presetClass="exit" presetSubtype="0" fill="hold" grpId="0" nodeType="afterEffect">
                                  <p:stCondLst>
                                    <p:cond delay="0"/>
                                  </p:stCondLst>
                                  <p:childTnLst>
                                    <p:animEffect transition="out" filter="fade">
                                      <p:cBhvr>
                                        <p:cTn id="114" dur="1000"/>
                                        <p:tgtEl>
                                          <p:spTgt spid="45"/>
                                        </p:tgtEl>
                                      </p:cBhvr>
                                    </p:animEffect>
                                    <p:anim calcmode="lin" valueType="num">
                                      <p:cBhvr>
                                        <p:cTn id="115" dur="1000"/>
                                        <p:tgtEl>
                                          <p:spTgt spid="45"/>
                                        </p:tgtEl>
                                        <p:attrNameLst>
                                          <p:attrName>ppt_x</p:attrName>
                                        </p:attrNameLst>
                                      </p:cBhvr>
                                      <p:tavLst>
                                        <p:tav tm="0">
                                          <p:val>
                                            <p:strVal val="ppt_x"/>
                                          </p:val>
                                        </p:tav>
                                        <p:tav tm="100000">
                                          <p:val>
                                            <p:strVal val="ppt_x"/>
                                          </p:val>
                                        </p:tav>
                                      </p:tavLst>
                                    </p:anim>
                                    <p:anim calcmode="lin" valueType="num">
                                      <p:cBhvr>
                                        <p:cTn id="116" dur="1000"/>
                                        <p:tgtEl>
                                          <p:spTgt spid="45"/>
                                        </p:tgtEl>
                                        <p:attrNameLst>
                                          <p:attrName>ppt_y</p:attrName>
                                        </p:attrNameLst>
                                      </p:cBhvr>
                                      <p:tavLst>
                                        <p:tav tm="0">
                                          <p:val>
                                            <p:strVal val="ppt_y"/>
                                          </p:val>
                                        </p:tav>
                                        <p:tav tm="100000">
                                          <p:val>
                                            <p:strVal val="ppt_y+.1"/>
                                          </p:val>
                                        </p:tav>
                                      </p:tavLst>
                                    </p:anim>
                                    <p:set>
                                      <p:cBhvr>
                                        <p:cTn id="117" dur="1" fill="hold">
                                          <p:stCondLst>
                                            <p:cond delay="999"/>
                                          </p:stCondLst>
                                        </p:cTn>
                                        <p:tgtEl>
                                          <p:spTgt spid="45"/>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18" fill="hold">
                            <p:stCondLst>
                              <p:cond delay="19000"/>
                            </p:stCondLst>
                            <p:childTnLst>
                              <p:par>
                                <p:cTn id="119" presetID="42" presetClass="exit" presetSubtype="0" fill="hold" grpId="0" nodeType="afterEffect">
                                  <p:stCondLst>
                                    <p:cond delay="0"/>
                                  </p:stCondLst>
                                  <p:childTnLst>
                                    <p:animEffect transition="out" filter="fade">
                                      <p:cBhvr>
                                        <p:cTn id="120" dur="1000"/>
                                        <p:tgtEl>
                                          <p:spTgt spid="44"/>
                                        </p:tgtEl>
                                      </p:cBhvr>
                                    </p:animEffect>
                                    <p:anim calcmode="lin" valueType="num">
                                      <p:cBhvr>
                                        <p:cTn id="121" dur="1000"/>
                                        <p:tgtEl>
                                          <p:spTgt spid="44"/>
                                        </p:tgtEl>
                                        <p:attrNameLst>
                                          <p:attrName>ppt_x</p:attrName>
                                        </p:attrNameLst>
                                      </p:cBhvr>
                                      <p:tavLst>
                                        <p:tav tm="0">
                                          <p:val>
                                            <p:strVal val="ppt_x"/>
                                          </p:val>
                                        </p:tav>
                                        <p:tav tm="100000">
                                          <p:val>
                                            <p:strVal val="ppt_x"/>
                                          </p:val>
                                        </p:tav>
                                      </p:tavLst>
                                    </p:anim>
                                    <p:anim calcmode="lin" valueType="num">
                                      <p:cBhvr>
                                        <p:cTn id="122" dur="1000"/>
                                        <p:tgtEl>
                                          <p:spTgt spid="44"/>
                                        </p:tgtEl>
                                        <p:attrNameLst>
                                          <p:attrName>ppt_y</p:attrName>
                                        </p:attrNameLst>
                                      </p:cBhvr>
                                      <p:tavLst>
                                        <p:tav tm="0">
                                          <p:val>
                                            <p:strVal val="ppt_y"/>
                                          </p:val>
                                        </p:tav>
                                        <p:tav tm="100000">
                                          <p:val>
                                            <p:strVal val="ppt_y+.1"/>
                                          </p:val>
                                        </p:tav>
                                      </p:tavLst>
                                    </p:anim>
                                    <p:set>
                                      <p:cBhvr>
                                        <p:cTn id="123" dur="1" fill="hold">
                                          <p:stCondLst>
                                            <p:cond delay="999"/>
                                          </p:stCondLst>
                                        </p:cTn>
                                        <p:tgtEl>
                                          <p:spTgt spid="44"/>
                                        </p:tgtEl>
                                        <p:attrNameLst>
                                          <p:attrName>style.visibility</p:attrName>
                                        </p:attrNameLst>
                                      </p:cBhvr>
                                      <p:to>
                                        <p:strVal val="hidden"/>
                                      </p:to>
                                    </p:set>
                                  </p:childTnLst>
                                  <p:subTnLst>
                                    <p:audio>
                                      <p:cMediaNode>
                                        <p:cTn display="0" masterRel="sameClick">
                                          <p:stCondLst>
                                            <p:cond evt="begin" delay="0">
                                              <p:tn val="119"/>
                                            </p:cond>
                                          </p:stCondLst>
                                          <p:endCondLst>
                                            <p:cond evt="onStopAudio" delay="0">
                                              <p:tgtEl>
                                                <p:sldTgt/>
                                              </p:tgtEl>
                                            </p:cond>
                                          </p:endCondLst>
                                        </p:cTn>
                                        <p:tgtEl>
                                          <p:sndTgt r:embed="rId2" name="click.wav"/>
                                        </p:tgtEl>
                                      </p:cMediaNode>
                                    </p:audio>
                                  </p:subTnLst>
                                </p:cTn>
                              </p:par>
                            </p:childTnLst>
                          </p:cTn>
                        </p:par>
                        <p:par>
                          <p:cTn id="124" fill="hold">
                            <p:stCondLst>
                              <p:cond delay="20000"/>
                            </p:stCondLst>
                            <p:childTnLst>
                              <p:par>
                                <p:cTn id="125" presetID="42" presetClass="exit" presetSubtype="0" fill="hold" grpId="0" nodeType="afterEffect">
                                  <p:stCondLst>
                                    <p:cond delay="0"/>
                                  </p:stCondLst>
                                  <p:childTnLst>
                                    <p:animEffect transition="out" filter="fade">
                                      <p:cBhvr>
                                        <p:cTn id="126" dur="1000"/>
                                        <p:tgtEl>
                                          <p:spTgt spid="43"/>
                                        </p:tgtEl>
                                      </p:cBhvr>
                                    </p:animEffect>
                                    <p:anim calcmode="lin" valueType="num">
                                      <p:cBhvr>
                                        <p:cTn id="127" dur="1000"/>
                                        <p:tgtEl>
                                          <p:spTgt spid="43"/>
                                        </p:tgtEl>
                                        <p:attrNameLst>
                                          <p:attrName>ppt_x</p:attrName>
                                        </p:attrNameLst>
                                      </p:cBhvr>
                                      <p:tavLst>
                                        <p:tav tm="0">
                                          <p:val>
                                            <p:strVal val="ppt_x"/>
                                          </p:val>
                                        </p:tav>
                                        <p:tav tm="100000">
                                          <p:val>
                                            <p:strVal val="ppt_x"/>
                                          </p:val>
                                        </p:tav>
                                      </p:tavLst>
                                    </p:anim>
                                    <p:anim calcmode="lin" valueType="num">
                                      <p:cBhvr>
                                        <p:cTn id="128" dur="1000"/>
                                        <p:tgtEl>
                                          <p:spTgt spid="43"/>
                                        </p:tgtEl>
                                        <p:attrNameLst>
                                          <p:attrName>ppt_y</p:attrName>
                                        </p:attrNameLst>
                                      </p:cBhvr>
                                      <p:tavLst>
                                        <p:tav tm="0">
                                          <p:val>
                                            <p:strVal val="ppt_y"/>
                                          </p:val>
                                        </p:tav>
                                        <p:tav tm="100000">
                                          <p:val>
                                            <p:strVal val="ppt_y+.1"/>
                                          </p:val>
                                        </p:tav>
                                      </p:tavLst>
                                    </p:anim>
                                    <p:set>
                                      <p:cBhvr>
                                        <p:cTn id="129" dur="1" fill="hold">
                                          <p:stCondLst>
                                            <p:cond delay="999"/>
                                          </p:stCondLst>
                                        </p:cTn>
                                        <p:tgtEl>
                                          <p:spTgt spid="43"/>
                                        </p:tgtEl>
                                        <p:attrNameLst>
                                          <p:attrName>style.visibility</p:attrName>
                                        </p:attrNameLst>
                                      </p:cBhvr>
                                      <p:to>
                                        <p:strVal val="hidden"/>
                                      </p:to>
                                    </p:set>
                                  </p:childTnLst>
                                  <p:subTnLst>
                                    <p:audio>
                                      <p:cMediaNode>
                                        <p:cTn display="0" masterRel="sameClick">
                                          <p:stCondLst>
                                            <p:cond evt="begin" delay="0">
                                              <p:tn val="125"/>
                                            </p:cond>
                                          </p:stCondLst>
                                          <p:endCondLst>
                                            <p:cond evt="onStopAudio" delay="0">
                                              <p:tgtEl>
                                                <p:sldTgt/>
                                              </p:tgtEl>
                                            </p:cond>
                                          </p:endCondLst>
                                        </p:cTn>
                                        <p:tgtEl>
                                          <p:sndTgt r:embed="rId2" name="click.wav"/>
                                        </p:tgtEl>
                                      </p:cMediaNode>
                                    </p:audio>
                                  </p:subTnLst>
                                </p:cTn>
                              </p:par>
                            </p:childTnLst>
                          </p:cTn>
                        </p:par>
                        <p:par>
                          <p:cTn id="130" fill="hold">
                            <p:stCondLst>
                              <p:cond delay="21000"/>
                            </p:stCondLst>
                            <p:childTnLst>
                              <p:par>
                                <p:cTn id="131" presetID="42" presetClass="exit" presetSubtype="0" fill="hold" grpId="0" nodeType="afterEffect">
                                  <p:stCondLst>
                                    <p:cond delay="0"/>
                                  </p:stCondLst>
                                  <p:childTnLst>
                                    <p:animEffect transition="out" filter="fade">
                                      <p:cBhvr>
                                        <p:cTn id="132" dur="1000"/>
                                        <p:tgtEl>
                                          <p:spTgt spid="42"/>
                                        </p:tgtEl>
                                      </p:cBhvr>
                                    </p:animEffect>
                                    <p:anim calcmode="lin" valueType="num">
                                      <p:cBhvr>
                                        <p:cTn id="133" dur="1000"/>
                                        <p:tgtEl>
                                          <p:spTgt spid="42"/>
                                        </p:tgtEl>
                                        <p:attrNameLst>
                                          <p:attrName>ppt_x</p:attrName>
                                        </p:attrNameLst>
                                      </p:cBhvr>
                                      <p:tavLst>
                                        <p:tav tm="0">
                                          <p:val>
                                            <p:strVal val="ppt_x"/>
                                          </p:val>
                                        </p:tav>
                                        <p:tav tm="100000">
                                          <p:val>
                                            <p:strVal val="ppt_x"/>
                                          </p:val>
                                        </p:tav>
                                      </p:tavLst>
                                    </p:anim>
                                    <p:anim calcmode="lin" valueType="num">
                                      <p:cBhvr>
                                        <p:cTn id="134" dur="1000"/>
                                        <p:tgtEl>
                                          <p:spTgt spid="42"/>
                                        </p:tgtEl>
                                        <p:attrNameLst>
                                          <p:attrName>ppt_y</p:attrName>
                                        </p:attrNameLst>
                                      </p:cBhvr>
                                      <p:tavLst>
                                        <p:tav tm="0">
                                          <p:val>
                                            <p:strVal val="ppt_y"/>
                                          </p:val>
                                        </p:tav>
                                        <p:tav tm="100000">
                                          <p:val>
                                            <p:strVal val="ppt_y+.1"/>
                                          </p:val>
                                        </p:tav>
                                      </p:tavLst>
                                    </p:anim>
                                    <p:set>
                                      <p:cBhvr>
                                        <p:cTn id="135"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131"/>
                                            </p:cond>
                                          </p:stCondLst>
                                          <p:endCondLst>
                                            <p:cond evt="onStopAudio" delay="0">
                                              <p:tgtEl>
                                                <p:sldTgt/>
                                              </p:tgtEl>
                                            </p:cond>
                                          </p:endCondLst>
                                        </p:cTn>
                                        <p:tgtEl>
                                          <p:sndTgt r:embed="rId2" name="click.wav"/>
                                        </p:tgtEl>
                                      </p:cMediaNode>
                                    </p:audio>
                                  </p:subTnLst>
                                </p:cTn>
                              </p:par>
                            </p:childTnLst>
                          </p:cTn>
                        </p:par>
                        <p:par>
                          <p:cTn id="136" fill="hold">
                            <p:stCondLst>
                              <p:cond delay="22000"/>
                            </p:stCondLst>
                            <p:childTnLst>
                              <p:par>
                                <p:cTn id="137" presetID="42" presetClass="exit" presetSubtype="0" fill="hold" grpId="0" nodeType="afterEffect">
                                  <p:stCondLst>
                                    <p:cond delay="0"/>
                                  </p:stCondLst>
                                  <p:childTnLst>
                                    <p:animEffect transition="out" filter="fade">
                                      <p:cBhvr>
                                        <p:cTn id="138" dur="1000"/>
                                        <p:tgtEl>
                                          <p:spTgt spid="41"/>
                                        </p:tgtEl>
                                      </p:cBhvr>
                                    </p:animEffect>
                                    <p:anim calcmode="lin" valueType="num">
                                      <p:cBhvr>
                                        <p:cTn id="139" dur="1000"/>
                                        <p:tgtEl>
                                          <p:spTgt spid="41"/>
                                        </p:tgtEl>
                                        <p:attrNameLst>
                                          <p:attrName>ppt_x</p:attrName>
                                        </p:attrNameLst>
                                      </p:cBhvr>
                                      <p:tavLst>
                                        <p:tav tm="0">
                                          <p:val>
                                            <p:strVal val="ppt_x"/>
                                          </p:val>
                                        </p:tav>
                                        <p:tav tm="100000">
                                          <p:val>
                                            <p:strVal val="ppt_x"/>
                                          </p:val>
                                        </p:tav>
                                      </p:tavLst>
                                    </p:anim>
                                    <p:anim calcmode="lin" valueType="num">
                                      <p:cBhvr>
                                        <p:cTn id="140" dur="1000"/>
                                        <p:tgtEl>
                                          <p:spTgt spid="41"/>
                                        </p:tgtEl>
                                        <p:attrNameLst>
                                          <p:attrName>ppt_y</p:attrName>
                                        </p:attrNameLst>
                                      </p:cBhvr>
                                      <p:tavLst>
                                        <p:tav tm="0">
                                          <p:val>
                                            <p:strVal val="ppt_y"/>
                                          </p:val>
                                        </p:tav>
                                        <p:tav tm="100000">
                                          <p:val>
                                            <p:strVal val="ppt_y+.1"/>
                                          </p:val>
                                        </p:tav>
                                      </p:tavLst>
                                    </p:anim>
                                    <p:set>
                                      <p:cBhvr>
                                        <p:cTn id="141" dur="1" fill="hold">
                                          <p:stCondLst>
                                            <p:cond delay="999"/>
                                          </p:stCondLst>
                                        </p:cTn>
                                        <p:tgtEl>
                                          <p:spTgt spid="41"/>
                                        </p:tgtEl>
                                        <p:attrNameLst>
                                          <p:attrName>style.visibility</p:attrName>
                                        </p:attrNameLst>
                                      </p:cBhvr>
                                      <p:to>
                                        <p:strVal val="hidden"/>
                                      </p:to>
                                    </p:set>
                                  </p:childTnLst>
                                  <p:subTnLst>
                                    <p:audio>
                                      <p:cMediaNode>
                                        <p:cTn display="0" masterRel="sameClick">
                                          <p:stCondLst>
                                            <p:cond evt="begin" delay="0">
                                              <p:tn val="137"/>
                                            </p:cond>
                                          </p:stCondLst>
                                          <p:endCondLst>
                                            <p:cond evt="onStopAudio" delay="0">
                                              <p:tgtEl>
                                                <p:sldTgt/>
                                              </p:tgtEl>
                                            </p:cond>
                                          </p:endCondLst>
                                        </p:cTn>
                                        <p:tgtEl>
                                          <p:sndTgt r:embed="rId2" name="click.wav"/>
                                        </p:tgtEl>
                                      </p:cMediaNode>
                                    </p:audio>
                                  </p:subTnLst>
                                </p:cTn>
                              </p:par>
                            </p:childTnLst>
                          </p:cTn>
                        </p:par>
                        <p:par>
                          <p:cTn id="142" fill="hold">
                            <p:stCondLst>
                              <p:cond delay="23000"/>
                            </p:stCondLst>
                            <p:childTnLst>
                              <p:par>
                                <p:cTn id="143" presetID="42" presetClass="exit" presetSubtype="0" fill="hold" grpId="0" nodeType="afterEffect">
                                  <p:stCondLst>
                                    <p:cond delay="0"/>
                                  </p:stCondLst>
                                  <p:childTnLst>
                                    <p:animEffect transition="out" filter="fade">
                                      <p:cBhvr>
                                        <p:cTn id="144" dur="1000"/>
                                        <p:tgtEl>
                                          <p:spTgt spid="40"/>
                                        </p:tgtEl>
                                      </p:cBhvr>
                                    </p:animEffect>
                                    <p:anim calcmode="lin" valueType="num">
                                      <p:cBhvr>
                                        <p:cTn id="145" dur="1000"/>
                                        <p:tgtEl>
                                          <p:spTgt spid="40"/>
                                        </p:tgtEl>
                                        <p:attrNameLst>
                                          <p:attrName>ppt_x</p:attrName>
                                        </p:attrNameLst>
                                      </p:cBhvr>
                                      <p:tavLst>
                                        <p:tav tm="0">
                                          <p:val>
                                            <p:strVal val="ppt_x"/>
                                          </p:val>
                                        </p:tav>
                                        <p:tav tm="100000">
                                          <p:val>
                                            <p:strVal val="ppt_x"/>
                                          </p:val>
                                        </p:tav>
                                      </p:tavLst>
                                    </p:anim>
                                    <p:anim calcmode="lin" valueType="num">
                                      <p:cBhvr>
                                        <p:cTn id="146" dur="1000"/>
                                        <p:tgtEl>
                                          <p:spTgt spid="40"/>
                                        </p:tgtEl>
                                        <p:attrNameLst>
                                          <p:attrName>ppt_y</p:attrName>
                                        </p:attrNameLst>
                                      </p:cBhvr>
                                      <p:tavLst>
                                        <p:tav tm="0">
                                          <p:val>
                                            <p:strVal val="ppt_y"/>
                                          </p:val>
                                        </p:tav>
                                        <p:tav tm="100000">
                                          <p:val>
                                            <p:strVal val="ppt_y+.1"/>
                                          </p:val>
                                        </p:tav>
                                      </p:tavLst>
                                    </p:anim>
                                    <p:set>
                                      <p:cBhvr>
                                        <p:cTn id="147" dur="1" fill="hold">
                                          <p:stCondLst>
                                            <p:cond delay="999"/>
                                          </p:stCondLst>
                                        </p:cTn>
                                        <p:tgtEl>
                                          <p:spTgt spid="40"/>
                                        </p:tgtEl>
                                        <p:attrNameLst>
                                          <p:attrName>style.visibility</p:attrName>
                                        </p:attrNameLst>
                                      </p:cBhvr>
                                      <p:to>
                                        <p:strVal val="hidden"/>
                                      </p:to>
                                    </p:set>
                                  </p:childTnLst>
                                  <p:subTnLst>
                                    <p:audio>
                                      <p:cMediaNode>
                                        <p:cTn display="0" masterRel="sameClick">
                                          <p:stCondLst>
                                            <p:cond evt="begin" delay="0">
                                              <p:tn val="143"/>
                                            </p:cond>
                                          </p:stCondLst>
                                          <p:endCondLst>
                                            <p:cond evt="onStopAudio" delay="0">
                                              <p:tgtEl>
                                                <p:sldTgt/>
                                              </p:tgtEl>
                                            </p:cond>
                                          </p:endCondLst>
                                        </p:cTn>
                                        <p:tgtEl>
                                          <p:sndTgt r:embed="rId2" name="click.wav"/>
                                        </p:tgtEl>
                                      </p:cMediaNode>
                                    </p:audio>
                                  </p:subTnLst>
                                </p:cTn>
                              </p:par>
                            </p:childTnLst>
                          </p:cTn>
                        </p:par>
                        <p:par>
                          <p:cTn id="148" fill="hold">
                            <p:stCondLst>
                              <p:cond delay="24000"/>
                            </p:stCondLst>
                            <p:childTnLst>
                              <p:par>
                                <p:cTn id="149" presetID="42" presetClass="exit" presetSubtype="0" fill="hold" grpId="0" nodeType="afterEffect">
                                  <p:stCondLst>
                                    <p:cond delay="0"/>
                                  </p:stCondLst>
                                  <p:childTnLst>
                                    <p:animEffect transition="out" filter="fade">
                                      <p:cBhvr>
                                        <p:cTn id="150" dur="1000"/>
                                        <p:tgtEl>
                                          <p:spTgt spid="39"/>
                                        </p:tgtEl>
                                      </p:cBhvr>
                                    </p:animEffect>
                                    <p:anim calcmode="lin" valueType="num">
                                      <p:cBhvr>
                                        <p:cTn id="151" dur="1000"/>
                                        <p:tgtEl>
                                          <p:spTgt spid="39"/>
                                        </p:tgtEl>
                                        <p:attrNameLst>
                                          <p:attrName>ppt_x</p:attrName>
                                        </p:attrNameLst>
                                      </p:cBhvr>
                                      <p:tavLst>
                                        <p:tav tm="0">
                                          <p:val>
                                            <p:strVal val="ppt_x"/>
                                          </p:val>
                                        </p:tav>
                                        <p:tav tm="100000">
                                          <p:val>
                                            <p:strVal val="ppt_x"/>
                                          </p:val>
                                        </p:tav>
                                      </p:tavLst>
                                    </p:anim>
                                    <p:anim calcmode="lin" valueType="num">
                                      <p:cBhvr>
                                        <p:cTn id="152" dur="1000"/>
                                        <p:tgtEl>
                                          <p:spTgt spid="39"/>
                                        </p:tgtEl>
                                        <p:attrNameLst>
                                          <p:attrName>ppt_y</p:attrName>
                                        </p:attrNameLst>
                                      </p:cBhvr>
                                      <p:tavLst>
                                        <p:tav tm="0">
                                          <p:val>
                                            <p:strVal val="ppt_y"/>
                                          </p:val>
                                        </p:tav>
                                        <p:tav tm="100000">
                                          <p:val>
                                            <p:strVal val="ppt_y+.1"/>
                                          </p:val>
                                        </p:tav>
                                      </p:tavLst>
                                    </p:anim>
                                    <p:set>
                                      <p:cBhvr>
                                        <p:cTn id="153"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149"/>
                                            </p:cond>
                                          </p:stCondLst>
                                          <p:endCondLst>
                                            <p:cond evt="onStopAudio" delay="0">
                                              <p:tgtEl>
                                                <p:sldTgt/>
                                              </p:tgtEl>
                                            </p:cond>
                                          </p:endCondLst>
                                        </p:cTn>
                                        <p:tgtEl>
                                          <p:sndTgt r:embed="rId2" name="click.wav"/>
                                        </p:tgtEl>
                                      </p:cMediaNode>
                                    </p:audio>
                                  </p:subTnLst>
                                </p:cTn>
                              </p:par>
                            </p:childTnLst>
                          </p:cTn>
                        </p:par>
                        <p:par>
                          <p:cTn id="154" fill="hold">
                            <p:stCondLst>
                              <p:cond delay="25000"/>
                            </p:stCondLst>
                            <p:childTnLst>
                              <p:par>
                                <p:cTn id="155" presetID="42" presetClass="exit" presetSubtype="0" fill="hold" grpId="0" nodeType="afterEffect">
                                  <p:stCondLst>
                                    <p:cond delay="0"/>
                                  </p:stCondLst>
                                  <p:childTnLst>
                                    <p:animEffect transition="out" filter="fade">
                                      <p:cBhvr>
                                        <p:cTn id="156" dur="1000"/>
                                        <p:tgtEl>
                                          <p:spTgt spid="38"/>
                                        </p:tgtEl>
                                      </p:cBhvr>
                                    </p:animEffect>
                                    <p:anim calcmode="lin" valueType="num">
                                      <p:cBhvr>
                                        <p:cTn id="157" dur="1000"/>
                                        <p:tgtEl>
                                          <p:spTgt spid="38"/>
                                        </p:tgtEl>
                                        <p:attrNameLst>
                                          <p:attrName>ppt_x</p:attrName>
                                        </p:attrNameLst>
                                      </p:cBhvr>
                                      <p:tavLst>
                                        <p:tav tm="0">
                                          <p:val>
                                            <p:strVal val="ppt_x"/>
                                          </p:val>
                                        </p:tav>
                                        <p:tav tm="100000">
                                          <p:val>
                                            <p:strVal val="ppt_x"/>
                                          </p:val>
                                        </p:tav>
                                      </p:tavLst>
                                    </p:anim>
                                    <p:anim calcmode="lin" valueType="num">
                                      <p:cBhvr>
                                        <p:cTn id="158" dur="1000"/>
                                        <p:tgtEl>
                                          <p:spTgt spid="38"/>
                                        </p:tgtEl>
                                        <p:attrNameLst>
                                          <p:attrName>ppt_y</p:attrName>
                                        </p:attrNameLst>
                                      </p:cBhvr>
                                      <p:tavLst>
                                        <p:tav tm="0">
                                          <p:val>
                                            <p:strVal val="ppt_y"/>
                                          </p:val>
                                        </p:tav>
                                        <p:tav tm="100000">
                                          <p:val>
                                            <p:strVal val="ppt_y+.1"/>
                                          </p:val>
                                        </p:tav>
                                      </p:tavLst>
                                    </p:anim>
                                    <p:set>
                                      <p:cBhvr>
                                        <p:cTn id="159" dur="1" fill="hold">
                                          <p:stCondLst>
                                            <p:cond delay="999"/>
                                          </p:stCondLst>
                                        </p:cTn>
                                        <p:tgtEl>
                                          <p:spTgt spid="38"/>
                                        </p:tgtEl>
                                        <p:attrNameLst>
                                          <p:attrName>style.visibility</p:attrName>
                                        </p:attrNameLst>
                                      </p:cBhvr>
                                      <p:to>
                                        <p:strVal val="hidden"/>
                                      </p:to>
                                    </p:set>
                                  </p:childTnLst>
                                  <p:subTnLst>
                                    <p:audio>
                                      <p:cMediaNode>
                                        <p:cTn display="0" masterRel="sameClick">
                                          <p:stCondLst>
                                            <p:cond evt="begin" delay="0">
                                              <p:tn val="155"/>
                                            </p:cond>
                                          </p:stCondLst>
                                          <p:endCondLst>
                                            <p:cond evt="onStopAudio" delay="0">
                                              <p:tgtEl>
                                                <p:sldTgt/>
                                              </p:tgtEl>
                                            </p:cond>
                                          </p:endCondLst>
                                        </p:cTn>
                                        <p:tgtEl>
                                          <p:sndTgt r:embed="rId2" name="click.wav"/>
                                        </p:tgtEl>
                                      </p:cMediaNode>
                                    </p:audio>
                                  </p:subTnLst>
                                </p:cTn>
                              </p:par>
                            </p:childTnLst>
                          </p:cTn>
                        </p:par>
                        <p:par>
                          <p:cTn id="160" fill="hold">
                            <p:stCondLst>
                              <p:cond delay="26000"/>
                            </p:stCondLst>
                            <p:childTnLst>
                              <p:par>
                                <p:cTn id="161" presetID="42" presetClass="exit" presetSubtype="0" fill="hold" grpId="0" nodeType="afterEffect">
                                  <p:stCondLst>
                                    <p:cond delay="0"/>
                                  </p:stCondLst>
                                  <p:childTnLst>
                                    <p:animEffect transition="out" filter="fade">
                                      <p:cBhvr>
                                        <p:cTn id="162" dur="1000"/>
                                        <p:tgtEl>
                                          <p:spTgt spid="37"/>
                                        </p:tgtEl>
                                      </p:cBhvr>
                                    </p:animEffect>
                                    <p:anim calcmode="lin" valueType="num">
                                      <p:cBhvr>
                                        <p:cTn id="163" dur="1000"/>
                                        <p:tgtEl>
                                          <p:spTgt spid="37"/>
                                        </p:tgtEl>
                                        <p:attrNameLst>
                                          <p:attrName>ppt_x</p:attrName>
                                        </p:attrNameLst>
                                      </p:cBhvr>
                                      <p:tavLst>
                                        <p:tav tm="0">
                                          <p:val>
                                            <p:strVal val="ppt_x"/>
                                          </p:val>
                                        </p:tav>
                                        <p:tav tm="100000">
                                          <p:val>
                                            <p:strVal val="ppt_x"/>
                                          </p:val>
                                        </p:tav>
                                      </p:tavLst>
                                    </p:anim>
                                    <p:anim calcmode="lin" valueType="num">
                                      <p:cBhvr>
                                        <p:cTn id="164" dur="1000"/>
                                        <p:tgtEl>
                                          <p:spTgt spid="37"/>
                                        </p:tgtEl>
                                        <p:attrNameLst>
                                          <p:attrName>ppt_y</p:attrName>
                                        </p:attrNameLst>
                                      </p:cBhvr>
                                      <p:tavLst>
                                        <p:tav tm="0">
                                          <p:val>
                                            <p:strVal val="ppt_y"/>
                                          </p:val>
                                        </p:tav>
                                        <p:tav tm="100000">
                                          <p:val>
                                            <p:strVal val="ppt_y+.1"/>
                                          </p:val>
                                        </p:tav>
                                      </p:tavLst>
                                    </p:anim>
                                    <p:set>
                                      <p:cBhvr>
                                        <p:cTn id="165"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61"/>
                                            </p:cond>
                                          </p:stCondLst>
                                          <p:endCondLst>
                                            <p:cond evt="onStopAudio" delay="0">
                                              <p:tgtEl>
                                                <p:sldTgt/>
                                              </p:tgtEl>
                                            </p:cond>
                                          </p:endCondLst>
                                        </p:cTn>
                                        <p:tgtEl>
                                          <p:sndTgt r:embed="rId2" name="click.wav"/>
                                        </p:tgtEl>
                                      </p:cMediaNode>
                                    </p:audio>
                                  </p:subTnLst>
                                </p:cTn>
                              </p:par>
                            </p:childTnLst>
                          </p:cTn>
                        </p:par>
                        <p:par>
                          <p:cTn id="166" fill="hold">
                            <p:stCondLst>
                              <p:cond delay="27000"/>
                            </p:stCondLst>
                            <p:childTnLst>
                              <p:par>
                                <p:cTn id="167" presetID="42" presetClass="exit" presetSubtype="0" fill="hold" grpId="0" nodeType="afterEffect">
                                  <p:stCondLst>
                                    <p:cond delay="0"/>
                                  </p:stCondLst>
                                  <p:childTnLst>
                                    <p:animEffect transition="out" filter="fade">
                                      <p:cBhvr>
                                        <p:cTn id="168" dur="1000"/>
                                        <p:tgtEl>
                                          <p:spTgt spid="36"/>
                                        </p:tgtEl>
                                      </p:cBhvr>
                                    </p:animEffect>
                                    <p:anim calcmode="lin" valueType="num">
                                      <p:cBhvr>
                                        <p:cTn id="169" dur="1000"/>
                                        <p:tgtEl>
                                          <p:spTgt spid="36"/>
                                        </p:tgtEl>
                                        <p:attrNameLst>
                                          <p:attrName>ppt_x</p:attrName>
                                        </p:attrNameLst>
                                      </p:cBhvr>
                                      <p:tavLst>
                                        <p:tav tm="0">
                                          <p:val>
                                            <p:strVal val="ppt_x"/>
                                          </p:val>
                                        </p:tav>
                                        <p:tav tm="100000">
                                          <p:val>
                                            <p:strVal val="ppt_x"/>
                                          </p:val>
                                        </p:tav>
                                      </p:tavLst>
                                    </p:anim>
                                    <p:anim calcmode="lin" valueType="num">
                                      <p:cBhvr>
                                        <p:cTn id="170" dur="1000"/>
                                        <p:tgtEl>
                                          <p:spTgt spid="36"/>
                                        </p:tgtEl>
                                        <p:attrNameLst>
                                          <p:attrName>ppt_y</p:attrName>
                                        </p:attrNameLst>
                                      </p:cBhvr>
                                      <p:tavLst>
                                        <p:tav tm="0">
                                          <p:val>
                                            <p:strVal val="ppt_y"/>
                                          </p:val>
                                        </p:tav>
                                        <p:tav tm="100000">
                                          <p:val>
                                            <p:strVal val="ppt_y+.1"/>
                                          </p:val>
                                        </p:tav>
                                      </p:tavLst>
                                    </p:anim>
                                    <p:set>
                                      <p:cBhvr>
                                        <p:cTn id="171"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167"/>
                                            </p:cond>
                                          </p:stCondLst>
                                          <p:endCondLst>
                                            <p:cond evt="onStopAudio" delay="0">
                                              <p:tgtEl>
                                                <p:sldTgt/>
                                              </p:tgtEl>
                                            </p:cond>
                                          </p:endCondLst>
                                        </p:cTn>
                                        <p:tgtEl>
                                          <p:sndTgt r:embed="rId2" name="click.wav"/>
                                        </p:tgtEl>
                                      </p:cMediaNode>
                                    </p:audio>
                                  </p:subTnLst>
                                </p:cTn>
                              </p:par>
                            </p:childTnLst>
                          </p:cTn>
                        </p:par>
                        <p:par>
                          <p:cTn id="172" fill="hold">
                            <p:stCondLst>
                              <p:cond delay="28000"/>
                            </p:stCondLst>
                            <p:childTnLst>
                              <p:par>
                                <p:cTn id="173" presetID="42" presetClass="exit" presetSubtype="0" fill="hold" grpId="0" nodeType="afterEffect">
                                  <p:stCondLst>
                                    <p:cond delay="0"/>
                                  </p:stCondLst>
                                  <p:childTnLst>
                                    <p:animEffect transition="out" filter="fade">
                                      <p:cBhvr>
                                        <p:cTn id="174" dur="1000"/>
                                        <p:tgtEl>
                                          <p:spTgt spid="35"/>
                                        </p:tgtEl>
                                      </p:cBhvr>
                                    </p:animEffect>
                                    <p:anim calcmode="lin" valueType="num">
                                      <p:cBhvr>
                                        <p:cTn id="175" dur="1000"/>
                                        <p:tgtEl>
                                          <p:spTgt spid="35"/>
                                        </p:tgtEl>
                                        <p:attrNameLst>
                                          <p:attrName>ppt_x</p:attrName>
                                        </p:attrNameLst>
                                      </p:cBhvr>
                                      <p:tavLst>
                                        <p:tav tm="0">
                                          <p:val>
                                            <p:strVal val="ppt_x"/>
                                          </p:val>
                                        </p:tav>
                                        <p:tav tm="100000">
                                          <p:val>
                                            <p:strVal val="ppt_x"/>
                                          </p:val>
                                        </p:tav>
                                      </p:tavLst>
                                    </p:anim>
                                    <p:anim calcmode="lin" valueType="num">
                                      <p:cBhvr>
                                        <p:cTn id="176" dur="1000"/>
                                        <p:tgtEl>
                                          <p:spTgt spid="35"/>
                                        </p:tgtEl>
                                        <p:attrNameLst>
                                          <p:attrName>ppt_y</p:attrName>
                                        </p:attrNameLst>
                                      </p:cBhvr>
                                      <p:tavLst>
                                        <p:tav tm="0">
                                          <p:val>
                                            <p:strVal val="ppt_y"/>
                                          </p:val>
                                        </p:tav>
                                        <p:tav tm="100000">
                                          <p:val>
                                            <p:strVal val="ppt_y+.1"/>
                                          </p:val>
                                        </p:tav>
                                      </p:tavLst>
                                    </p:anim>
                                    <p:set>
                                      <p:cBhvr>
                                        <p:cTn id="177"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173"/>
                                            </p:cond>
                                          </p:stCondLst>
                                          <p:endCondLst>
                                            <p:cond evt="onStopAudio" delay="0">
                                              <p:tgtEl>
                                                <p:sldTgt/>
                                              </p:tgtEl>
                                            </p:cond>
                                          </p:endCondLst>
                                        </p:cTn>
                                        <p:tgtEl>
                                          <p:sndTgt r:embed="rId2" name="click.wav"/>
                                        </p:tgtEl>
                                      </p:cMediaNode>
                                    </p:audio>
                                  </p:subTnLst>
                                </p:cTn>
                              </p:par>
                            </p:childTnLst>
                          </p:cTn>
                        </p:par>
                        <p:par>
                          <p:cTn id="178" fill="hold">
                            <p:stCondLst>
                              <p:cond delay="29000"/>
                            </p:stCondLst>
                            <p:childTnLst>
                              <p:par>
                                <p:cTn id="179" presetID="42" presetClass="exit" presetSubtype="0" fill="hold" grpId="0" nodeType="afterEffect">
                                  <p:stCondLst>
                                    <p:cond delay="0"/>
                                  </p:stCondLst>
                                  <p:childTnLst>
                                    <p:animEffect transition="out" filter="fade">
                                      <p:cBhvr>
                                        <p:cTn id="180" dur="1000"/>
                                        <p:tgtEl>
                                          <p:spTgt spid="34"/>
                                        </p:tgtEl>
                                      </p:cBhvr>
                                    </p:animEffect>
                                    <p:anim calcmode="lin" valueType="num">
                                      <p:cBhvr>
                                        <p:cTn id="181" dur="1000"/>
                                        <p:tgtEl>
                                          <p:spTgt spid="34"/>
                                        </p:tgtEl>
                                        <p:attrNameLst>
                                          <p:attrName>ppt_x</p:attrName>
                                        </p:attrNameLst>
                                      </p:cBhvr>
                                      <p:tavLst>
                                        <p:tav tm="0">
                                          <p:val>
                                            <p:strVal val="ppt_x"/>
                                          </p:val>
                                        </p:tav>
                                        <p:tav tm="100000">
                                          <p:val>
                                            <p:strVal val="ppt_x"/>
                                          </p:val>
                                        </p:tav>
                                      </p:tavLst>
                                    </p:anim>
                                    <p:anim calcmode="lin" valueType="num">
                                      <p:cBhvr>
                                        <p:cTn id="182" dur="1000"/>
                                        <p:tgtEl>
                                          <p:spTgt spid="34"/>
                                        </p:tgtEl>
                                        <p:attrNameLst>
                                          <p:attrName>ppt_y</p:attrName>
                                        </p:attrNameLst>
                                      </p:cBhvr>
                                      <p:tavLst>
                                        <p:tav tm="0">
                                          <p:val>
                                            <p:strVal val="ppt_y"/>
                                          </p:val>
                                        </p:tav>
                                        <p:tav tm="100000">
                                          <p:val>
                                            <p:strVal val="ppt_y+.1"/>
                                          </p:val>
                                        </p:tav>
                                      </p:tavLst>
                                    </p:anim>
                                    <p:set>
                                      <p:cBhvr>
                                        <p:cTn id="183" dur="1" fill="hold">
                                          <p:stCondLst>
                                            <p:cond delay="999"/>
                                          </p:stCondLst>
                                        </p:cTn>
                                        <p:tgtEl>
                                          <p:spTgt spid="34"/>
                                        </p:tgtEl>
                                        <p:attrNameLst>
                                          <p:attrName>style.visibility</p:attrName>
                                        </p:attrNameLst>
                                      </p:cBhvr>
                                      <p:to>
                                        <p:strVal val="hidden"/>
                                      </p:to>
                                    </p:set>
                                  </p:childTnLst>
                                </p:cTn>
                              </p:par>
                            </p:childTnLst>
                          </p:cTn>
                        </p:par>
                        <p:par>
                          <p:cTn id="184" fill="hold">
                            <p:stCondLst>
                              <p:cond delay="30000"/>
                            </p:stCondLst>
                            <p:childTnLst>
                              <p:par>
                                <p:cTn id="185" presetID="42" presetClass="entr" presetSubtype="0" fill="hold" grpId="0" nodeType="afterEffect">
                                  <p:stCondLst>
                                    <p:cond delay="0"/>
                                  </p:stCondLst>
                                  <p:childTnLst>
                                    <p:set>
                                      <p:cBhvr>
                                        <p:cTn id="186" dur="1" fill="hold">
                                          <p:stCondLst>
                                            <p:cond delay="0"/>
                                          </p:stCondLst>
                                        </p:cTn>
                                        <p:tgtEl>
                                          <p:spTgt spid="32"/>
                                        </p:tgtEl>
                                        <p:attrNameLst>
                                          <p:attrName>style.visibility</p:attrName>
                                        </p:attrNameLst>
                                      </p:cBhvr>
                                      <p:to>
                                        <p:strVal val="visible"/>
                                      </p:to>
                                    </p:set>
                                    <p:animEffect transition="in" filter="fade">
                                      <p:cBhvr>
                                        <p:cTn id="187" dur="1000"/>
                                        <p:tgtEl>
                                          <p:spTgt spid="32"/>
                                        </p:tgtEl>
                                      </p:cBhvr>
                                    </p:animEffect>
                                    <p:anim calcmode="lin" valueType="num">
                                      <p:cBhvr>
                                        <p:cTn id="188" dur="1000" fill="hold"/>
                                        <p:tgtEl>
                                          <p:spTgt spid="32"/>
                                        </p:tgtEl>
                                        <p:attrNameLst>
                                          <p:attrName>ppt_x</p:attrName>
                                        </p:attrNameLst>
                                      </p:cBhvr>
                                      <p:tavLst>
                                        <p:tav tm="0">
                                          <p:val>
                                            <p:strVal val="#ppt_x"/>
                                          </p:val>
                                        </p:tav>
                                        <p:tav tm="100000">
                                          <p:val>
                                            <p:strVal val="#ppt_x"/>
                                          </p:val>
                                        </p:tav>
                                      </p:tavLst>
                                    </p:anim>
                                    <p:anim calcmode="lin" valueType="num">
                                      <p:cBhvr>
                                        <p:cTn id="189"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5"/>
                                            </p:cond>
                                          </p:stCondLst>
                                          <p:endCondLst>
                                            <p:cond evt="onStopAudio" delay="0">
                                              <p:tgtEl>
                                                <p:sldTgt/>
                                              </p:tgtEl>
                                            </p:cond>
                                          </p:endCondLst>
                                        </p:cTn>
                                        <p:tgtEl>
                                          <p:sndTgt r:embed="rId3" name="drumroll.wav"/>
                                        </p:tgtEl>
                                      </p:cMediaNode>
                                    </p:audio>
                                  </p:subTnLst>
                                </p:cTn>
                              </p:par>
                            </p:childTnLst>
                          </p:cTn>
                        </p:par>
                      </p:childTnLst>
                    </p:cTn>
                  </p:par>
                  <p:par>
                    <p:cTn id="190" fill="hold">
                      <p:stCondLst>
                        <p:cond delay="indefinite"/>
                      </p:stCondLst>
                      <p:childTnLst>
                        <p:par>
                          <p:cTn id="191" fill="hold">
                            <p:stCondLst>
                              <p:cond delay="0"/>
                            </p:stCondLst>
                            <p:childTnLst>
                              <p:par>
                                <p:cTn id="192" presetID="42" presetClass="exit" presetSubtype="0" fill="hold" grpId="1" nodeType="clickEffect">
                                  <p:stCondLst>
                                    <p:cond delay="0"/>
                                  </p:stCondLst>
                                  <p:childTnLst>
                                    <p:animEffect transition="out" filter="fade">
                                      <p:cBhvr>
                                        <p:cTn id="193" dur="1000"/>
                                        <p:tgtEl>
                                          <p:spTgt spid="32"/>
                                        </p:tgtEl>
                                      </p:cBhvr>
                                    </p:animEffect>
                                    <p:anim calcmode="lin" valueType="num">
                                      <p:cBhvr>
                                        <p:cTn id="194" dur="1000"/>
                                        <p:tgtEl>
                                          <p:spTgt spid="32"/>
                                        </p:tgtEl>
                                        <p:attrNameLst>
                                          <p:attrName>ppt_x</p:attrName>
                                        </p:attrNameLst>
                                      </p:cBhvr>
                                      <p:tavLst>
                                        <p:tav tm="0">
                                          <p:val>
                                            <p:strVal val="ppt_x"/>
                                          </p:val>
                                        </p:tav>
                                        <p:tav tm="100000">
                                          <p:val>
                                            <p:strVal val="ppt_x"/>
                                          </p:val>
                                        </p:tav>
                                      </p:tavLst>
                                    </p:anim>
                                    <p:anim calcmode="lin" valueType="num">
                                      <p:cBhvr>
                                        <p:cTn id="195" dur="1000"/>
                                        <p:tgtEl>
                                          <p:spTgt spid="32"/>
                                        </p:tgtEl>
                                        <p:attrNameLst>
                                          <p:attrName>ppt_y</p:attrName>
                                        </p:attrNameLst>
                                      </p:cBhvr>
                                      <p:tavLst>
                                        <p:tav tm="0">
                                          <p:val>
                                            <p:strVal val="ppt_y"/>
                                          </p:val>
                                        </p:tav>
                                        <p:tav tm="100000">
                                          <p:val>
                                            <p:strVal val="ppt_y+.1"/>
                                          </p:val>
                                        </p:tav>
                                      </p:tavLst>
                                    </p:anim>
                                    <p:set>
                                      <p:cBhvr>
                                        <p:cTn id="196" dur="1" fill="hold">
                                          <p:stCondLst>
                                            <p:cond delay="999"/>
                                          </p:stCondLst>
                                        </p:cTn>
                                        <p:tgtEl>
                                          <p:spTgt spid="32"/>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118"/>
                                        </p:tgtEl>
                                        <p:attrNameLst>
                                          <p:attrName>style.visibility</p:attrName>
                                        </p:attrNameLst>
                                      </p:cBhvr>
                                      <p:to>
                                        <p:strVal val="visible"/>
                                      </p:to>
                                    </p:set>
                                    <p:anim calcmode="lin" valueType="num">
                                      <p:cBhvr additive="base">
                                        <p:cTn id="201" dur="500" fill="hold"/>
                                        <p:tgtEl>
                                          <p:spTgt spid="118"/>
                                        </p:tgtEl>
                                        <p:attrNameLst>
                                          <p:attrName>ppt_x</p:attrName>
                                        </p:attrNameLst>
                                      </p:cBhvr>
                                      <p:tavLst>
                                        <p:tav tm="0">
                                          <p:val>
                                            <p:strVal val="#ppt_x"/>
                                          </p:val>
                                        </p:tav>
                                        <p:tav tm="100000">
                                          <p:val>
                                            <p:strVal val="#ppt_x"/>
                                          </p:val>
                                        </p:tav>
                                      </p:tavLst>
                                    </p:anim>
                                    <p:anim calcmode="lin" valueType="num">
                                      <p:cBhvr additive="base">
                                        <p:cTn id="202" dur="500" fill="hold"/>
                                        <p:tgtEl>
                                          <p:spTgt spid="118"/>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117"/>
                                        </p:tgtEl>
                                        <p:attrNameLst>
                                          <p:attrName>style.visibility</p:attrName>
                                        </p:attrNameLst>
                                      </p:cBhvr>
                                      <p:to>
                                        <p:strVal val="visible"/>
                                      </p:to>
                                    </p:set>
                                    <p:anim calcmode="lin" valueType="num">
                                      <p:cBhvr additive="base">
                                        <p:cTn id="205" dur="500" fill="hold"/>
                                        <p:tgtEl>
                                          <p:spTgt spid="117"/>
                                        </p:tgtEl>
                                        <p:attrNameLst>
                                          <p:attrName>ppt_x</p:attrName>
                                        </p:attrNameLst>
                                      </p:cBhvr>
                                      <p:tavLst>
                                        <p:tav tm="0">
                                          <p:val>
                                            <p:strVal val="#ppt_x"/>
                                          </p:val>
                                        </p:tav>
                                        <p:tav tm="100000">
                                          <p:val>
                                            <p:strVal val="#ppt_x"/>
                                          </p:val>
                                        </p:tav>
                                      </p:tavLst>
                                    </p:anim>
                                    <p:anim calcmode="lin" valueType="num">
                                      <p:cBhvr additive="base">
                                        <p:cTn id="206"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16" presetClass="entr" presetSubtype="21" fill="hold" nodeType="clickEffect">
                                  <p:stCondLst>
                                    <p:cond delay="0"/>
                                  </p:stCondLst>
                                  <p:childTnLst>
                                    <p:set>
                                      <p:cBhvr>
                                        <p:cTn id="210" dur="1" fill="hold">
                                          <p:stCondLst>
                                            <p:cond delay="0"/>
                                          </p:stCondLst>
                                        </p:cTn>
                                        <p:tgtEl>
                                          <p:spTgt spid="119"/>
                                        </p:tgtEl>
                                        <p:attrNameLst>
                                          <p:attrName>style.visibility</p:attrName>
                                        </p:attrNameLst>
                                      </p:cBhvr>
                                      <p:to>
                                        <p:strVal val="visible"/>
                                      </p:to>
                                    </p:set>
                                    <p:animEffect transition="in" filter="barn(inVertical)">
                                      <p:cBhvr>
                                        <p:cTn id="211" dur="500"/>
                                        <p:tgtEl>
                                          <p:spTgt spid="119"/>
                                        </p:tgtEl>
                                      </p:cBhvr>
                                    </p:animEffect>
                                  </p:childTnLst>
                                </p:cTn>
                              </p:par>
                              <p:par>
                                <p:cTn id="212" presetID="16" presetClass="entr" presetSubtype="21" fill="hold" grpId="0" nodeType="withEffect">
                                  <p:stCondLst>
                                    <p:cond delay="0"/>
                                  </p:stCondLst>
                                  <p:childTnLst>
                                    <p:set>
                                      <p:cBhvr>
                                        <p:cTn id="213" dur="1" fill="hold">
                                          <p:stCondLst>
                                            <p:cond delay="0"/>
                                          </p:stCondLst>
                                        </p:cTn>
                                        <p:tgtEl>
                                          <p:spTgt spid="109"/>
                                        </p:tgtEl>
                                        <p:attrNameLst>
                                          <p:attrName>style.visibility</p:attrName>
                                        </p:attrNameLst>
                                      </p:cBhvr>
                                      <p:to>
                                        <p:strVal val="visible"/>
                                      </p:to>
                                    </p:set>
                                    <p:animEffect transition="in" filter="barn(inVertical)">
                                      <p:cBhvr>
                                        <p:cTn id="214" dur="500"/>
                                        <p:tgtEl>
                                          <p:spTgt spid="109"/>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120"/>
                                        </p:tgtEl>
                                        <p:attrNameLst>
                                          <p:attrName>style.visibility</p:attrName>
                                        </p:attrNameLst>
                                      </p:cBhvr>
                                      <p:to>
                                        <p:strVal val="visible"/>
                                      </p:to>
                                    </p:set>
                                    <p:animEffect transition="in" filter="wipe(down)">
                                      <p:cBhvr>
                                        <p:cTn id="219" dur="500"/>
                                        <p:tgtEl>
                                          <p:spTgt spid="120"/>
                                        </p:tgtEl>
                                      </p:cBhvr>
                                    </p:animEffect>
                                  </p:childTnLst>
                                </p:cTn>
                              </p:par>
                              <p:par>
                                <p:cTn id="220" presetID="22" presetClass="entr" presetSubtype="4" fill="hold" grpId="0" nodeType="withEffect">
                                  <p:stCondLst>
                                    <p:cond delay="0"/>
                                  </p:stCondLst>
                                  <p:childTnLst>
                                    <p:set>
                                      <p:cBhvr>
                                        <p:cTn id="221" dur="1" fill="hold">
                                          <p:stCondLst>
                                            <p:cond delay="0"/>
                                          </p:stCondLst>
                                        </p:cTn>
                                        <p:tgtEl>
                                          <p:spTgt spid="110"/>
                                        </p:tgtEl>
                                        <p:attrNameLst>
                                          <p:attrName>style.visibility</p:attrName>
                                        </p:attrNameLst>
                                      </p:cBhvr>
                                      <p:to>
                                        <p:strVal val="visible"/>
                                      </p:to>
                                    </p:set>
                                    <p:animEffect transition="in" filter="wipe(down)">
                                      <p:cBhvr>
                                        <p:cTn id="222" dur="500"/>
                                        <p:tgtEl>
                                          <p:spTgt spid="110"/>
                                        </p:tgtEl>
                                      </p:cBhvr>
                                    </p:animEffect>
                                  </p:childTnLst>
                                </p:cTn>
                              </p:par>
                            </p:childTnLst>
                          </p:cTn>
                        </p:par>
                      </p:childTnLst>
                    </p:cTn>
                  </p:par>
                  <p:par>
                    <p:cTn id="223" fill="hold">
                      <p:stCondLst>
                        <p:cond delay="indefinite"/>
                      </p:stCondLst>
                      <p:childTnLst>
                        <p:par>
                          <p:cTn id="224" fill="hold">
                            <p:stCondLst>
                              <p:cond delay="0"/>
                            </p:stCondLst>
                            <p:childTnLst>
                              <p:par>
                                <p:cTn id="225" presetID="16" presetClass="entr" presetSubtype="21" fill="hold" nodeType="clickEffect">
                                  <p:stCondLst>
                                    <p:cond delay="0"/>
                                  </p:stCondLst>
                                  <p:childTnLst>
                                    <p:set>
                                      <p:cBhvr>
                                        <p:cTn id="226" dur="1" fill="hold">
                                          <p:stCondLst>
                                            <p:cond delay="0"/>
                                          </p:stCondLst>
                                        </p:cTn>
                                        <p:tgtEl>
                                          <p:spTgt spid="121"/>
                                        </p:tgtEl>
                                        <p:attrNameLst>
                                          <p:attrName>style.visibility</p:attrName>
                                        </p:attrNameLst>
                                      </p:cBhvr>
                                      <p:to>
                                        <p:strVal val="visible"/>
                                      </p:to>
                                    </p:set>
                                    <p:animEffect transition="in" filter="barn(inVertical)">
                                      <p:cBhvr>
                                        <p:cTn id="227" dur="500"/>
                                        <p:tgtEl>
                                          <p:spTgt spid="121"/>
                                        </p:tgtEl>
                                      </p:cBhvr>
                                    </p:animEffect>
                                  </p:childTnLst>
                                </p:cTn>
                              </p:par>
                              <p:par>
                                <p:cTn id="228" presetID="16" presetClass="entr" presetSubtype="21" fill="hold" grpId="0" nodeType="withEffect">
                                  <p:stCondLst>
                                    <p:cond delay="0"/>
                                  </p:stCondLst>
                                  <p:childTnLst>
                                    <p:set>
                                      <p:cBhvr>
                                        <p:cTn id="229" dur="1" fill="hold">
                                          <p:stCondLst>
                                            <p:cond delay="0"/>
                                          </p:stCondLst>
                                        </p:cTn>
                                        <p:tgtEl>
                                          <p:spTgt spid="111"/>
                                        </p:tgtEl>
                                        <p:attrNameLst>
                                          <p:attrName>style.visibility</p:attrName>
                                        </p:attrNameLst>
                                      </p:cBhvr>
                                      <p:to>
                                        <p:strVal val="visible"/>
                                      </p:to>
                                    </p:set>
                                    <p:animEffect transition="in" filter="barn(inVertical)">
                                      <p:cBhvr>
                                        <p:cTn id="230" dur="500"/>
                                        <p:tgtEl>
                                          <p:spTgt spid="111"/>
                                        </p:tgtEl>
                                      </p:cBhvr>
                                    </p:animEffect>
                                  </p:childTnLst>
                                </p:cTn>
                              </p:par>
                            </p:childTnLst>
                          </p:cTn>
                        </p:par>
                      </p:childTnLst>
                    </p:cTn>
                  </p:par>
                  <p:par>
                    <p:cTn id="231" fill="hold">
                      <p:stCondLst>
                        <p:cond delay="indefinite"/>
                      </p:stCondLst>
                      <p:childTnLst>
                        <p:par>
                          <p:cTn id="232" fill="hold">
                            <p:stCondLst>
                              <p:cond delay="0"/>
                            </p:stCondLst>
                            <p:childTnLst>
                              <p:par>
                                <p:cTn id="233" presetID="42" presetClass="entr" presetSubtype="0" fill="hold" nodeType="clickEffect">
                                  <p:stCondLst>
                                    <p:cond delay="0"/>
                                  </p:stCondLst>
                                  <p:childTnLst>
                                    <p:set>
                                      <p:cBhvr>
                                        <p:cTn id="234" dur="1" fill="hold">
                                          <p:stCondLst>
                                            <p:cond delay="0"/>
                                          </p:stCondLst>
                                        </p:cTn>
                                        <p:tgtEl>
                                          <p:spTgt spid="122"/>
                                        </p:tgtEl>
                                        <p:attrNameLst>
                                          <p:attrName>style.visibility</p:attrName>
                                        </p:attrNameLst>
                                      </p:cBhvr>
                                      <p:to>
                                        <p:strVal val="visible"/>
                                      </p:to>
                                    </p:set>
                                    <p:animEffect transition="in" filter="fade">
                                      <p:cBhvr>
                                        <p:cTn id="235" dur="1000"/>
                                        <p:tgtEl>
                                          <p:spTgt spid="122"/>
                                        </p:tgtEl>
                                      </p:cBhvr>
                                    </p:animEffect>
                                    <p:anim calcmode="lin" valueType="num">
                                      <p:cBhvr>
                                        <p:cTn id="236" dur="1000" fill="hold"/>
                                        <p:tgtEl>
                                          <p:spTgt spid="122"/>
                                        </p:tgtEl>
                                        <p:attrNameLst>
                                          <p:attrName>ppt_x</p:attrName>
                                        </p:attrNameLst>
                                      </p:cBhvr>
                                      <p:tavLst>
                                        <p:tav tm="0">
                                          <p:val>
                                            <p:strVal val="#ppt_x"/>
                                          </p:val>
                                        </p:tav>
                                        <p:tav tm="100000">
                                          <p:val>
                                            <p:strVal val="#ppt_x"/>
                                          </p:val>
                                        </p:tav>
                                      </p:tavLst>
                                    </p:anim>
                                    <p:anim calcmode="lin" valueType="num">
                                      <p:cBhvr>
                                        <p:cTn id="237" dur="1000" fill="hold"/>
                                        <p:tgtEl>
                                          <p:spTgt spid="122"/>
                                        </p:tgtEl>
                                        <p:attrNameLst>
                                          <p:attrName>ppt_y</p:attrName>
                                        </p:attrNameLst>
                                      </p:cBhvr>
                                      <p:tavLst>
                                        <p:tav tm="0">
                                          <p:val>
                                            <p:strVal val="#ppt_y+.1"/>
                                          </p:val>
                                        </p:tav>
                                        <p:tav tm="100000">
                                          <p:val>
                                            <p:strVal val="#ppt_y"/>
                                          </p:val>
                                        </p:tav>
                                      </p:tavLst>
                                    </p:anim>
                                  </p:childTnLst>
                                </p:cTn>
                              </p:par>
                              <p:par>
                                <p:cTn id="238" presetID="42" presetClass="entr" presetSubtype="0" fill="hold" grpId="0" nodeType="withEffect">
                                  <p:stCondLst>
                                    <p:cond delay="0"/>
                                  </p:stCondLst>
                                  <p:childTnLst>
                                    <p:set>
                                      <p:cBhvr>
                                        <p:cTn id="239" dur="1" fill="hold">
                                          <p:stCondLst>
                                            <p:cond delay="0"/>
                                          </p:stCondLst>
                                        </p:cTn>
                                        <p:tgtEl>
                                          <p:spTgt spid="112"/>
                                        </p:tgtEl>
                                        <p:attrNameLst>
                                          <p:attrName>style.visibility</p:attrName>
                                        </p:attrNameLst>
                                      </p:cBhvr>
                                      <p:to>
                                        <p:strVal val="visible"/>
                                      </p:to>
                                    </p:set>
                                    <p:animEffect transition="in" filter="fade">
                                      <p:cBhvr>
                                        <p:cTn id="240" dur="1000"/>
                                        <p:tgtEl>
                                          <p:spTgt spid="112"/>
                                        </p:tgtEl>
                                      </p:cBhvr>
                                    </p:animEffect>
                                    <p:anim calcmode="lin" valueType="num">
                                      <p:cBhvr>
                                        <p:cTn id="241" dur="1000" fill="hold"/>
                                        <p:tgtEl>
                                          <p:spTgt spid="112"/>
                                        </p:tgtEl>
                                        <p:attrNameLst>
                                          <p:attrName>ppt_x</p:attrName>
                                        </p:attrNameLst>
                                      </p:cBhvr>
                                      <p:tavLst>
                                        <p:tav tm="0">
                                          <p:val>
                                            <p:strVal val="#ppt_x"/>
                                          </p:val>
                                        </p:tav>
                                        <p:tav tm="100000">
                                          <p:val>
                                            <p:strVal val="#ppt_x"/>
                                          </p:val>
                                        </p:tav>
                                      </p:tavLst>
                                    </p:anim>
                                    <p:anim calcmode="lin" valueType="num">
                                      <p:cBhvr>
                                        <p:cTn id="242"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42" presetClass="entr" presetSubtype="0" fill="hold" nodeType="clickEffect">
                                  <p:stCondLst>
                                    <p:cond delay="0"/>
                                  </p:stCondLst>
                                  <p:childTnLst>
                                    <p:set>
                                      <p:cBhvr>
                                        <p:cTn id="246" dur="1" fill="hold">
                                          <p:stCondLst>
                                            <p:cond delay="0"/>
                                          </p:stCondLst>
                                        </p:cTn>
                                        <p:tgtEl>
                                          <p:spTgt spid="123"/>
                                        </p:tgtEl>
                                        <p:attrNameLst>
                                          <p:attrName>style.visibility</p:attrName>
                                        </p:attrNameLst>
                                      </p:cBhvr>
                                      <p:to>
                                        <p:strVal val="visible"/>
                                      </p:to>
                                    </p:set>
                                    <p:animEffect transition="in" filter="fade">
                                      <p:cBhvr>
                                        <p:cTn id="247" dur="1000"/>
                                        <p:tgtEl>
                                          <p:spTgt spid="123"/>
                                        </p:tgtEl>
                                      </p:cBhvr>
                                    </p:animEffect>
                                    <p:anim calcmode="lin" valueType="num">
                                      <p:cBhvr>
                                        <p:cTn id="248" dur="1000" fill="hold"/>
                                        <p:tgtEl>
                                          <p:spTgt spid="123"/>
                                        </p:tgtEl>
                                        <p:attrNameLst>
                                          <p:attrName>ppt_x</p:attrName>
                                        </p:attrNameLst>
                                      </p:cBhvr>
                                      <p:tavLst>
                                        <p:tav tm="0">
                                          <p:val>
                                            <p:strVal val="#ppt_x"/>
                                          </p:val>
                                        </p:tav>
                                        <p:tav tm="100000">
                                          <p:val>
                                            <p:strVal val="#ppt_x"/>
                                          </p:val>
                                        </p:tav>
                                      </p:tavLst>
                                    </p:anim>
                                    <p:anim calcmode="lin" valueType="num">
                                      <p:cBhvr>
                                        <p:cTn id="249" dur="1000" fill="hold"/>
                                        <p:tgtEl>
                                          <p:spTgt spid="123"/>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113"/>
                                        </p:tgtEl>
                                        <p:attrNameLst>
                                          <p:attrName>style.visibility</p:attrName>
                                        </p:attrNameLst>
                                      </p:cBhvr>
                                      <p:to>
                                        <p:strVal val="visible"/>
                                      </p:to>
                                    </p:set>
                                    <p:animEffect transition="in" filter="fade">
                                      <p:cBhvr>
                                        <p:cTn id="252" dur="1000"/>
                                        <p:tgtEl>
                                          <p:spTgt spid="113"/>
                                        </p:tgtEl>
                                      </p:cBhvr>
                                    </p:animEffect>
                                    <p:anim calcmode="lin" valueType="num">
                                      <p:cBhvr>
                                        <p:cTn id="253" dur="1000" fill="hold"/>
                                        <p:tgtEl>
                                          <p:spTgt spid="113"/>
                                        </p:tgtEl>
                                        <p:attrNameLst>
                                          <p:attrName>ppt_x</p:attrName>
                                        </p:attrNameLst>
                                      </p:cBhvr>
                                      <p:tavLst>
                                        <p:tav tm="0">
                                          <p:val>
                                            <p:strVal val="#ppt_x"/>
                                          </p:val>
                                        </p:tav>
                                        <p:tav tm="100000">
                                          <p:val>
                                            <p:strVal val="#ppt_x"/>
                                          </p:val>
                                        </p:tav>
                                      </p:tavLst>
                                    </p:anim>
                                    <p:anim calcmode="lin" valueType="num">
                                      <p:cBhvr>
                                        <p:cTn id="254"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6" presetClass="entr" presetSubtype="16" fill="hold" nodeType="clickEffect">
                                  <p:stCondLst>
                                    <p:cond delay="0"/>
                                  </p:stCondLst>
                                  <p:childTnLst>
                                    <p:set>
                                      <p:cBhvr>
                                        <p:cTn id="258" dur="1" fill="hold">
                                          <p:stCondLst>
                                            <p:cond delay="0"/>
                                          </p:stCondLst>
                                        </p:cTn>
                                        <p:tgtEl>
                                          <p:spTgt spid="124"/>
                                        </p:tgtEl>
                                        <p:attrNameLst>
                                          <p:attrName>style.visibility</p:attrName>
                                        </p:attrNameLst>
                                      </p:cBhvr>
                                      <p:to>
                                        <p:strVal val="visible"/>
                                      </p:to>
                                    </p:set>
                                    <p:animEffect transition="in" filter="circle(in)">
                                      <p:cBhvr>
                                        <p:cTn id="259" dur="2000"/>
                                        <p:tgtEl>
                                          <p:spTgt spid="124"/>
                                        </p:tgtEl>
                                      </p:cBhvr>
                                    </p:animEffect>
                                  </p:childTnLst>
                                </p:cTn>
                              </p:par>
                              <p:par>
                                <p:cTn id="260" presetID="6" presetClass="entr" presetSubtype="16" fill="hold" grpId="0" nodeType="withEffect">
                                  <p:stCondLst>
                                    <p:cond delay="0"/>
                                  </p:stCondLst>
                                  <p:childTnLst>
                                    <p:set>
                                      <p:cBhvr>
                                        <p:cTn id="261" dur="1" fill="hold">
                                          <p:stCondLst>
                                            <p:cond delay="0"/>
                                          </p:stCondLst>
                                        </p:cTn>
                                        <p:tgtEl>
                                          <p:spTgt spid="114"/>
                                        </p:tgtEl>
                                        <p:attrNameLst>
                                          <p:attrName>style.visibility</p:attrName>
                                        </p:attrNameLst>
                                      </p:cBhvr>
                                      <p:to>
                                        <p:strVal val="visible"/>
                                      </p:to>
                                    </p:set>
                                    <p:animEffect transition="in" filter="circle(in)">
                                      <p:cBhvr>
                                        <p:cTn id="262" dur="2000"/>
                                        <p:tgtEl>
                                          <p:spTgt spid="114"/>
                                        </p:tgtEl>
                                      </p:cBhvr>
                                    </p:animEffect>
                                  </p:childTnLst>
                                </p:cTn>
                              </p:par>
                            </p:childTnLst>
                          </p:cTn>
                        </p:par>
                      </p:childTnLst>
                    </p:cTn>
                  </p:par>
                  <p:par>
                    <p:cTn id="263" fill="hold">
                      <p:stCondLst>
                        <p:cond delay="indefinite"/>
                      </p:stCondLst>
                      <p:childTnLst>
                        <p:par>
                          <p:cTn id="264" fill="hold">
                            <p:stCondLst>
                              <p:cond delay="0"/>
                            </p:stCondLst>
                            <p:childTnLst>
                              <p:par>
                                <p:cTn id="265" presetID="42" presetClass="entr" presetSubtype="0" fill="hold" nodeType="clickEffect">
                                  <p:stCondLst>
                                    <p:cond delay="0"/>
                                  </p:stCondLst>
                                  <p:childTnLst>
                                    <p:set>
                                      <p:cBhvr>
                                        <p:cTn id="266" dur="1" fill="hold">
                                          <p:stCondLst>
                                            <p:cond delay="0"/>
                                          </p:stCondLst>
                                        </p:cTn>
                                        <p:tgtEl>
                                          <p:spTgt spid="125"/>
                                        </p:tgtEl>
                                        <p:attrNameLst>
                                          <p:attrName>style.visibility</p:attrName>
                                        </p:attrNameLst>
                                      </p:cBhvr>
                                      <p:to>
                                        <p:strVal val="visible"/>
                                      </p:to>
                                    </p:set>
                                    <p:animEffect transition="in" filter="fade">
                                      <p:cBhvr>
                                        <p:cTn id="267" dur="1000"/>
                                        <p:tgtEl>
                                          <p:spTgt spid="125"/>
                                        </p:tgtEl>
                                      </p:cBhvr>
                                    </p:animEffect>
                                    <p:anim calcmode="lin" valueType="num">
                                      <p:cBhvr>
                                        <p:cTn id="268" dur="1000" fill="hold"/>
                                        <p:tgtEl>
                                          <p:spTgt spid="125"/>
                                        </p:tgtEl>
                                        <p:attrNameLst>
                                          <p:attrName>ppt_x</p:attrName>
                                        </p:attrNameLst>
                                      </p:cBhvr>
                                      <p:tavLst>
                                        <p:tav tm="0">
                                          <p:val>
                                            <p:strVal val="#ppt_x"/>
                                          </p:val>
                                        </p:tav>
                                        <p:tav tm="100000">
                                          <p:val>
                                            <p:strVal val="#ppt_x"/>
                                          </p:val>
                                        </p:tav>
                                      </p:tavLst>
                                    </p:anim>
                                    <p:anim calcmode="lin" valueType="num">
                                      <p:cBhvr>
                                        <p:cTn id="269" dur="1000" fill="hold"/>
                                        <p:tgtEl>
                                          <p:spTgt spid="125"/>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115"/>
                                        </p:tgtEl>
                                        <p:attrNameLst>
                                          <p:attrName>style.visibility</p:attrName>
                                        </p:attrNameLst>
                                      </p:cBhvr>
                                      <p:to>
                                        <p:strVal val="visible"/>
                                      </p:to>
                                    </p:set>
                                    <p:animEffect transition="in" filter="fade">
                                      <p:cBhvr>
                                        <p:cTn id="272" dur="1000"/>
                                        <p:tgtEl>
                                          <p:spTgt spid="115"/>
                                        </p:tgtEl>
                                      </p:cBhvr>
                                    </p:animEffect>
                                    <p:anim calcmode="lin" valueType="num">
                                      <p:cBhvr>
                                        <p:cTn id="273" dur="1000" fill="hold"/>
                                        <p:tgtEl>
                                          <p:spTgt spid="115"/>
                                        </p:tgtEl>
                                        <p:attrNameLst>
                                          <p:attrName>ppt_x</p:attrName>
                                        </p:attrNameLst>
                                      </p:cBhvr>
                                      <p:tavLst>
                                        <p:tav tm="0">
                                          <p:val>
                                            <p:strVal val="#ppt_x"/>
                                          </p:val>
                                        </p:tav>
                                        <p:tav tm="100000">
                                          <p:val>
                                            <p:strVal val="#ppt_x"/>
                                          </p:val>
                                        </p:tav>
                                      </p:tavLst>
                                    </p:anim>
                                    <p:anim calcmode="lin" valueType="num">
                                      <p:cBhvr>
                                        <p:cTn id="27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75" fill="hold">
                      <p:stCondLst>
                        <p:cond delay="indefinite"/>
                      </p:stCondLst>
                      <p:childTnLst>
                        <p:par>
                          <p:cTn id="276" fill="hold">
                            <p:stCondLst>
                              <p:cond delay="0"/>
                            </p:stCondLst>
                            <p:childTnLst>
                              <p:par>
                                <p:cTn id="277" presetID="6" presetClass="entr" presetSubtype="16" fill="hold" nodeType="clickEffect">
                                  <p:stCondLst>
                                    <p:cond delay="0"/>
                                  </p:stCondLst>
                                  <p:childTnLst>
                                    <p:set>
                                      <p:cBhvr>
                                        <p:cTn id="278" dur="1" fill="hold">
                                          <p:stCondLst>
                                            <p:cond delay="0"/>
                                          </p:stCondLst>
                                        </p:cTn>
                                        <p:tgtEl>
                                          <p:spTgt spid="126"/>
                                        </p:tgtEl>
                                        <p:attrNameLst>
                                          <p:attrName>style.visibility</p:attrName>
                                        </p:attrNameLst>
                                      </p:cBhvr>
                                      <p:to>
                                        <p:strVal val="visible"/>
                                      </p:to>
                                    </p:set>
                                    <p:animEffect transition="in" filter="circle(in)">
                                      <p:cBhvr>
                                        <p:cTn id="279" dur="2000"/>
                                        <p:tgtEl>
                                          <p:spTgt spid="126"/>
                                        </p:tgtEl>
                                      </p:cBhvr>
                                    </p:animEffect>
                                  </p:childTnLst>
                                </p:cTn>
                              </p:par>
                              <p:par>
                                <p:cTn id="280" presetID="6" presetClass="entr" presetSubtype="16" fill="hold" grpId="0" nodeType="withEffect">
                                  <p:stCondLst>
                                    <p:cond delay="0"/>
                                  </p:stCondLst>
                                  <p:childTnLst>
                                    <p:set>
                                      <p:cBhvr>
                                        <p:cTn id="281" dur="1" fill="hold">
                                          <p:stCondLst>
                                            <p:cond delay="0"/>
                                          </p:stCondLst>
                                        </p:cTn>
                                        <p:tgtEl>
                                          <p:spTgt spid="116"/>
                                        </p:tgtEl>
                                        <p:attrNameLst>
                                          <p:attrName>style.visibility</p:attrName>
                                        </p:attrNameLst>
                                      </p:cBhvr>
                                      <p:to>
                                        <p:strVal val="visible"/>
                                      </p:to>
                                    </p:set>
                                    <p:animEffect transition="in" filter="circle(in)">
                                      <p:cBhvr>
                                        <p:cTn id="282"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8" grpId="0" animBg="1"/>
      <p:bldP spid="59" grpId="0" animBg="1"/>
      <p:bldP spid="60" grpId="0" animBg="1"/>
      <p:bldP spid="61" grpId="0" animBg="1"/>
      <p:bldP spid="62" grpId="0" animBg="1"/>
      <p:bldP spid="63" grpId="0" animBg="1"/>
      <p:bldP spid="64" grpId="0" animBg="1"/>
      <p:bldP spid="109" grpId="0"/>
      <p:bldP spid="110" grpId="0"/>
      <p:bldP spid="111" grpId="0"/>
      <p:bldP spid="112" grpId="0"/>
      <p:bldP spid="113" grpId="0"/>
      <p:bldP spid="114" grpId="0"/>
      <p:bldP spid="115" grpId="0"/>
      <p:bldP spid="116" grpId="0"/>
      <p:bldP spid="1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6094" y="762000"/>
            <a:ext cx="8229600" cy="1143000"/>
          </a:xfrm>
        </p:spPr>
        <p:txBody>
          <a:bodyPr>
            <a:noAutofit/>
          </a:bodyPr>
          <a:lstStyle/>
          <a:p>
            <a:r>
              <a:rPr lang="en-US" sz="3200" b="1" cap="all" dirty="0" err="1">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itchFamily="18" charset="0"/>
                <a:cs typeface="Times New Roman" panose="02020603050405020304" pitchFamily="18" charset="0"/>
              </a:rPr>
              <a:t>Tập</a:t>
            </a:r>
            <a:r>
              <a:rPr lang="en-US" sz="3200" b="1"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200" b="1" cap="all" dirty="0" err="1">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đọc</a:t>
            </a:r>
            <a:r>
              <a:rPr lang="en-US" sz="3200" b="1"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200" b="1" cap="all" dirty="0"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br>
              <a:rPr lang="en-US" sz="3200" b="1" cap="all" dirty="0"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br>
            <a:r>
              <a:rPr lang="en-US" sz="3600" b="1" cap="all" dirty="0"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TRỒNG </a:t>
            </a:r>
            <a:r>
              <a:rPr lang="en-US" sz="3600" b="1"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RỪNG NGẬP </a:t>
            </a:r>
            <a:r>
              <a:rPr lang="en-US" sz="3600" b="1" cap="all" dirty="0"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MẶN</a:t>
            </a:r>
            <a:endParaRPr lang="en-US" sz="3600" dirty="0">
              <a:solidFill>
                <a:srgbClr val="0000CC"/>
              </a:solidFill>
              <a:latin typeface="Times New Roman" panose="02020603050405020304" pitchFamily="18" charset="0"/>
              <a:cs typeface="Times New Roman" panose="02020603050405020304" pitchFamily="18" charset="0"/>
            </a:endParaRPr>
          </a:p>
        </p:txBody>
      </p:sp>
      <p:pic>
        <p:nvPicPr>
          <p:cNvPr id="1026" name="Picture 2" descr="Soạn bài – Tập đọc: Trồng rừng ngập mặn - Tiếng việt 5 - Tập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209800"/>
            <a:ext cx="8932862" cy="455295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22"/>
          <p:cNvGrpSpPr>
            <a:grpSpLocks/>
          </p:cNvGrpSpPr>
          <p:nvPr/>
        </p:nvGrpSpPr>
        <p:grpSpPr bwMode="auto">
          <a:xfrm>
            <a:off x="0" y="0"/>
            <a:ext cx="9221788" cy="6858000"/>
            <a:chOff x="-9" y="0"/>
            <a:chExt cx="5809" cy="4320"/>
          </a:xfrm>
        </p:grpSpPr>
        <p:pic>
          <p:nvPicPr>
            <p:cNvPr id="6" name="Picture 23"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62"/>
              <a:ext cx="574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 y="0"/>
              <a:ext cx="5809"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35" y="2136"/>
              <a:ext cx="432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6"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3571" y="2131"/>
              <a:ext cx="432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5"/>
          <p:cNvSpPr>
            <a:spLocks noChangeArrowheads="1"/>
          </p:cNvSpPr>
          <p:nvPr/>
        </p:nvSpPr>
        <p:spPr bwMode="auto">
          <a:xfrm>
            <a:off x="-304800" y="84138"/>
            <a:ext cx="98298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b="1" dirty="0" err="1" smtClean="0">
                <a:solidFill>
                  <a:srgbClr val="FF0000"/>
                </a:solidFill>
                <a:latin typeface="Times New Roman" pitchFamily="18" charset="0"/>
                <a:cs typeface="Times New Roman" pitchFamily="18" charset="0"/>
              </a:rPr>
              <a:t>Thứ</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năm</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ngày</a:t>
            </a:r>
            <a:r>
              <a:rPr lang="en-US" sz="4400" b="1" dirty="0" smtClean="0">
                <a:solidFill>
                  <a:srgbClr val="FF0000"/>
                </a:solidFill>
                <a:latin typeface="Times New Roman" pitchFamily="18" charset="0"/>
                <a:cs typeface="Times New Roman" pitchFamily="18" charset="0"/>
              </a:rPr>
              <a:t> 16 </a:t>
            </a:r>
            <a:r>
              <a:rPr lang="en-US" sz="4400" b="1" dirty="0" err="1" smtClean="0">
                <a:solidFill>
                  <a:srgbClr val="FF0000"/>
                </a:solidFill>
                <a:latin typeface="Times New Roman" pitchFamily="18" charset="0"/>
                <a:cs typeface="Times New Roman" pitchFamily="18" charset="0"/>
              </a:rPr>
              <a:t>tháng</a:t>
            </a:r>
            <a:r>
              <a:rPr lang="en-US" sz="4400" b="1" dirty="0" smtClean="0">
                <a:solidFill>
                  <a:srgbClr val="FF0000"/>
                </a:solidFill>
                <a:latin typeface="Times New Roman" pitchFamily="18" charset="0"/>
                <a:cs typeface="Times New Roman" pitchFamily="18" charset="0"/>
              </a:rPr>
              <a:t> 12 </a:t>
            </a:r>
            <a:r>
              <a:rPr lang="en-US" sz="4400" b="1" dirty="0" err="1" smtClean="0">
                <a:solidFill>
                  <a:srgbClr val="FF0000"/>
                </a:solidFill>
                <a:latin typeface="Times New Roman" pitchFamily="18" charset="0"/>
                <a:cs typeface="Times New Roman" pitchFamily="18" charset="0"/>
              </a:rPr>
              <a:t>năm</a:t>
            </a:r>
            <a:r>
              <a:rPr lang="en-US" sz="4400" b="1" dirty="0" smtClean="0">
                <a:solidFill>
                  <a:srgbClr val="FF0000"/>
                </a:solidFill>
                <a:latin typeface="Times New Roman" pitchFamily="18" charset="0"/>
                <a:cs typeface="Times New Roman" pitchFamily="18" charset="0"/>
              </a:rPr>
              <a:t> 2021</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898508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1" name="Picture 13" descr="Khung chữ nhật viền hoa trắ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33500"/>
            <a:ext cx="9906000" cy="9525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Group Of Children And Frame Stock Illustration - Download Image Now - i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 xmlns:a16="http://schemas.microsoft.com/office/drawing/2014/main" id="{CA93BBFF-53C2-E046-AACC-E7BACB333C23}"/>
              </a:ext>
            </a:extLst>
          </p:cNvPr>
          <p:cNvSpPr txBox="1"/>
          <p:nvPr/>
        </p:nvSpPr>
        <p:spPr>
          <a:xfrm>
            <a:off x="447510" y="1066800"/>
            <a:ext cx="8458200" cy="6011902"/>
          </a:xfrm>
          <a:prstGeom prst="rect">
            <a:avLst/>
          </a:prstGeom>
          <a:noFill/>
        </p:spPr>
        <p:txBody>
          <a:bodyPr wrap="square">
            <a:spAutoFit/>
          </a:bodyPr>
          <a:lstStyle/>
          <a:p>
            <a:pPr algn="ctr">
              <a:spcAft>
                <a:spcPts val="1125"/>
              </a:spcAft>
            </a:pPr>
            <a:r>
              <a:rPr lang="x-none" sz="2000" b="1" dirty="0">
                <a:effectLst/>
                <a:latin typeface="Times New Roman" panose="02020603050405020304" pitchFamily="18" charset="0"/>
                <a:ea typeface="Times New Roman" panose="02020603050405020304" pitchFamily="18" charset="0"/>
                <a:cs typeface="Times New Roman" panose="02020603050405020304" pitchFamily="18" charset="0"/>
              </a:rPr>
              <a:t>Trồng rừng ngập mặn</a:t>
            </a:r>
            <a:endParaRPr lang="x-none"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125"/>
              </a:spcAft>
            </a:pPr>
            <a:r>
              <a:rPr lang="x-none"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1600" b="1" dirty="0">
                <a:effectLst/>
                <a:latin typeface="Times New Roman" panose="02020603050405020304" pitchFamily="18" charset="0"/>
                <a:ea typeface="Times New Roman" panose="02020603050405020304" pitchFamily="18" charset="0"/>
                <a:cs typeface="Times New Roman" panose="02020603050405020304" pitchFamily="18" charset="0"/>
              </a:rPr>
              <a:t>Trước đây các tỉnh ven biển nước ta có diện tích rừng ngập mặn khá lớn. Nhưng do nhiều nguyên nhân như chiến tranh, các quá trình quai đê lấn biển, làm đầm nuôi tôm…, một phần rừng ngập mặn đã mất đi. Hậu quả là lá chắn bảo vệ đê biển không còn nữa, đê điều dễ bị xói lở, bị vỡ khi có gió, bão, sóng lớn.</a:t>
            </a:r>
            <a:endParaRPr lang="x-none"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125"/>
              </a:spcAft>
            </a:pPr>
            <a:r>
              <a:rPr lang="x-none" sz="1600" b="1" dirty="0">
                <a:effectLst/>
                <a:latin typeface="Times New Roman" panose="02020603050405020304" pitchFamily="18" charset="0"/>
                <a:ea typeface="Times New Roman" panose="02020603050405020304" pitchFamily="18" charset="0"/>
                <a:cs typeface="Times New Roman" panose="02020603050405020304" pitchFamily="18" charset="0"/>
              </a:rPr>
              <a:t>        Mấy năm qua, chúng ta đã làm tốt công tác thông tin, tuyên truyền để người dân thấy rõ vai trò của rừng ngập mặn đối với việc bảo vệ đê điều. Vì thế ở ven biển các tỉnh như Cà Mau, Bạc Liêu, Bến Tre, Trà Vinh, Sóc Trăng, Hà Tĩnh, Nghệ An, Thái Bình, Hải Phòng, Quảng Ninh,… đều có phong trào trồng rừng ngập mặn. Rừng ngập mặn còn được trồng ở các đảo mới bồi ngoài biển như Cồn Vành, Cồn Đen (Thái Bình), Cồn Ngạn, Cồn Lu, Cồn Mờ (Nam Định)…</a:t>
            </a:r>
            <a:endParaRPr lang="x-none"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125"/>
              </a:spcAft>
            </a:pPr>
            <a:r>
              <a:rPr lang="x-none" sz="1600" b="1" dirty="0">
                <a:effectLst/>
                <a:latin typeface="Times New Roman" panose="02020603050405020304" pitchFamily="18" charset="0"/>
                <a:ea typeface="Times New Roman" panose="02020603050405020304" pitchFamily="18" charset="0"/>
                <a:cs typeface="Times New Roman" panose="02020603050405020304" pitchFamily="18" charset="0"/>
              </a:rPr>
              <a:t>        Nhờ phục hồi rừng ngặp mặn mà ở nhiều địa phương, môi trường đã có những thay đổi rất nhanh chóng. Đê xã Thái Hải (Thái Bình), từ độ có rừng, không còn bị xói lở, kể cả khi bị cơn bão số 2 năm 1996 tràn qua. Lượng cua con trong vùng rừng ngập mặn phát triển, cung cấp đủ giống không chỉ cho hàng nghìn đầm cua ở địa phương mà còn cho hàng trăm đầm cua ở các vùng lân cận. Tại xã Thạch Khê (Hà Tĩnh), sau bốn năm trồng rừng, lượng hải sản tăng nhiều và các loài chim nước cũng trở nên phong phú. Nhân dân các địa phương đều phấn khởi vì rừng ngập mặn phục hồi đã góp phần đáng kể tăng thêm thu nhập và bảo vệ vững chắc đê điều.</a:t>
            </a:r>
            <a:endParaRPr lang="x-none" sz="16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x-none" sz="2000" b="1" i="1" dirty="0">
                <a:effectLst/>
                <a:latin typeface="Times New Roman" panose="02020603050405020304" pitchFamily="18" charset="0"/>
                <a:ea typeface="Times New Roman" panose="02020603050405020304" pitchFamily="18" charset="0"/>
                <a:cs typeface="Times New Roman" panose="02020603050405020304" pitchFamily="18" charset="0"/>
              </a:rPr>
              <a:t>                                                                           Theo</a:t>
            </a:r>
            <a:r>
              <a:rPr lang="x-none"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x-none" sz="2000" b="1" dirty="0">
                <a:effectLst/>
                <a:latin typeface="Times New Roman" panose="02020603050405020304" pitchFamily="18" charset="0"/>
                <a:ea typeface="Times New Roman" panose="02020603050405020304" pitchFamily="18" charset="0"/>
                <a:cs typeface="Times New Roman" panose="02020603050405020304" pitchFamily="18" charset="0"/>
              </a:rPr>
              <a:t>Phan Nguyên Hồng</a:t>
            </a:r>
            <a:endParaRPr lang="x-none" sz="18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x-none" sz="1800" b="1"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727315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1" end="1"/>
                                            </p:txEl>
                                          </p:spTgt>
                                        </p:tgtEl>
                                        <p:attrNameLst>
                                          <p:attrName>style.color</p:attrName>
                                        </p:attrNameLst>
                                      </p:cBhvr>
                                      <p:to>
                                        <a:srgbClr val="5EC046"/>
                                      </p:to>
                                    </p:animClr>
                                    <p:animClr clrSpc="rgb" dir="cw">
                                      <p:cBhvr>
                                        <p:cTn id="7" dur="500" fill="hold"/>
                                        <p:tgtEl>
                                          <p:spTgt spid="6">
                                            <p:txEl>
                                              <p:pRg st="1" end="1"/>
                                            </p:txEl>
                                          </p:spTgt>
                                        </p:tgtEl>
                                        <p:attrNameLst>
                                          <p:attrName>fillcolor</p:attrName>
                                        </p:attrNameLst>
                                      </p:cBhvr>
                                      <p:to>
                                        <a:srgbClr val="5EC046"/>
                                      </p:to>
                                    </p:animClr>
                                    <p:set>
                                      <p:cBhvr>
                                        <p:cTn id="8" dur="500" fill="hold"/>
                                        <p:tgtEl>
                                          <p:spTgt spid="6">
                                            <p:txEl>
                                              <p:pRg st="1" end="1"/>
                                            </p:txEl>
                                          </p:spTgt>
                                        </p:tgtEl>
                                        <p:attrNameLst>
                                          <p:attrName>fill.type</p:attrName>
                                        </p:attrNameLst>
                                      </p:cBhvr>
                                      <p:to>
                                        <p:strVal val="solid"/>
                                      </p:to>
                                    </p:set>
                                    <p:set>
                                      <p:cBhvr>
                                        <p:cTn id="9" dur="500" fill="hold"/>
                                        <p:tgtEl>
                                          <p:spTgt spid="6">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6">
                                            <p:txEl>
                                              <p:pRg st="2" end="2"/>
                                            </p:txEl>
                                          </p:spTgt>
                                        </p:tgtEl>
                                        <p:attrNameLst>
                                          <p:attrName>style.color</p:attrName>
                                        </p:attrNameLst>
                                      </p:cBhvr>
                                      <p:to>
                                        <a:schemeClr val="hlink"/>
                                      </p:to>
                                    </p:animClr>
                                    <p:animClr clrSpc="rgb" dir="cw">
                                      <p:cBhvr>
                                        <p:cTn id="14" dur="500" fill="hold"/>
                                        <p:tgtEl>
                                          <p:spTgt spid="6">
                                            <p:txEl>
                                              <p:pRg st="2" end="2"/>
                                            </p:txEl>
                                          </p:spTgt>
                                        </p:tgtEl>
                                        <p:attrNameLst>
                                          <p:attrName>fillcolor</p:attrName>
                                        </p:attrNameLst>
                                      </p:cBhvr>
                                      <p:to>
                                        <a:schemeClr val="hlink"/>
                                      </p:to>
                                    </p:animClr>
                                    <p:set>
                                      <p:cBhvr>
                                        <p:cTn id="15" dur="500" fill="hold"/>
                                        <p:tgtEl>
                                          <p:spTgt spid="6">
                                            <p:txEl>
                                              <p:pRg st="2" end="2"/>
                                            </p:txEl>
                                          </p:spTgt>
                                        </p:tgtEl>
                                        <p:attrNameLst>
                                          <p:attrName>fill.type</p:attrName>
                                        </p:attrNameLst>
                                      </p:cBhvr>
                                      <p:to>
                                        <p:strVal val="solid"/>
                                      </p:to>
                                    </p:set>
                                    <p:set>
                                      <p:cBhvr>
                                        <p:cTn id="16" dur="500" fill="hold"/>
                                        <p:tgtEl>
                                          <p:spTgt spid="6">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6">
                                            <p:txEl>
                                              <p:pRg st="3" end="3"/>
                                            </p:txEl>
                                          </p:spTgt>
                                        </p:tgtEl>
                                        <p:attrNameLst>
                                          <p:attrName>style.color</p:attrName>
                                        </p:attrNameLst>
                                      </p:cBhvr>
                                      <p:to>
                                        <a:schemeClr val="accent2"/>
                                      </p:to>
                                    </p:animClr>
                                    <p:animClr clrSpc="rgb" dir="cw">
                                      <p:cBhvr>
                                        <p:cTn id="21" dur="500" fill="hold"/>
                                        <p:tgtEl>
                                          <p:spTgt spid="6">
                                            <p:txEl>
                                              <p:pRg st="3" end="3"/>
                                            </p:txEl>
                                          </p:spTgt>
                                        </p:tgtEl>
                                        <p:attrNameLst>
                                          <p:attrName>fillcolor</p:attrName>
                                        </p:attrNameLst>
                                      </p:cBhvr>
                                      <p:to>
                                        <a:schemeClr val="accent2"/>
                                      </p:to>
                                    </p:animClr>
                                    <p:set>
                                      <p:cBhvr>
                                        <p:cTn id="22" dur="500" fill="hold"/>
                                        <p:tgtEl>
                                          <p:spTgt spid="6">
                                            <p:txEl>
                                              <p:pRg st="3" end="3"/>
                                            </p:txEl>
                                          </p:spTgt>
                                        </p:tgtEl>
                                        <p:attrNameLst>
                                          <p:attrName>fill.type</p:attrName>
                                        </p:attrNameLst>
                                      </p:cBhvr>
                                      <p:to>
                                        <p:strVal val="solid"/>
                                      </p:to>
                                    </p:set>
                                    <p:set>
                                      <p:cBhvr>
                                        <p:cTn id="23" dur="500" fill="hold"/>
                                        <p:tgtEl>
                                          <p:spTgt spid="6">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14">
            <a:extLst>
              <a:ext uri="{FF2B5EF4-FFF2-40B4-BE49-F238E27FC236}">
                <a16:creationId xmlns="" xmlns:a16="http://schemas.microsoft.com/office/drawing/2014/main" id="{48F2F4B4-9B60-DD47-9660-EFFFEB785BE5}"/>
              </a:ext>
            </a:extLst>
          </p:cNvPr>
          <p:cNvSpPr txBox="1">
            <a:spLocks noChangeArrowheads="1"/>
          </p:cNvSpPr>
          <p:nvPr/>
        </p:nvSpPr>
        <p:spPr bwMode="auto">
          <a:xfrm>
            <a:off x="3619500" y="1811257"/>
            <a:ext cx="1905000" cy="5191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x-none" sz="2800" b="1" dirty="0" err="1">
                <a:solidFill>
                  <a:srgbClr val="0000FF"/>
                </a:solidFill>
                <a:latin typeface="Times New Roman" panose="02020603050405020304" pitchFamily="18" charset="0"/>
              </a:rPr>
              <a:t>Luyện</a:t>
            </a:r>
            <a:r>
              <a:rPr lang="en-US" altLang="x-none" sz="2800" b="1" dirty="0">
                <a:solidFill>
                  <a:srgbClr val="0000FF"/>
                </a:solidFill>
                <a:latin typeface="Times New Roman" panose="02020603050405020304" pitchFamily="18" charset="0"/>
              </a:rPr>
              <a:t> </a:t>
            </a:r>
            <a:r>
              <a:rPr lang="en-US" altLang="x-none" sz="2800" b="1" dirty="0" err="1">
                <a:solidFill>
                  <a:srgbClr val="0000FF"/>
                </a:solidFill>
                <a:latin typeface="Times New Roman" panose="02020603050405020304" pitchFamily="18" charset="0"/>
              </a:rPr>
              <a:t>đọc</a:t>
            </a:r>
            <a:endParaRPr lang="en-US" altLang="x-none" sz="2800" b="1" dirty="0">
              <a:solidFill>
                <a:srgbClr val="0000FF"/>
              </a:solidFill>
              <a:latin typeface="Times New Roman" panose="02020603050405020304" pitchFamily="18" charset="0"/>
            </a:endParaRPr>
          </a:p>
        </p:txBody>
      </p:sp>
      <p:sp>
        <p:nvSpPr>
          <p:cNvPr id="18439" name="Rectangle 18">
            <a:extLst>
              <a:ext uri="{FF2B5EF4-FFF2-40B4-BE49-F238E27FC236}">
                <a16:creationId xmlns="" xmlns:a16="http://schemas.microsoft.com/office/drawing/2014/main" id="{03E8AE86-74D9-2349-8213-94E52D4C83DE}"/>
              </a:ext>
            </a:extLst>
          </p:cNvPr>
          <p:cNvSpPr>
            <a:spLocks noChangeArrowheads="1"/>
          </p:cNvSpPr>
          <p:nvPr/>
        </p:nvSpPr>
        <p:spPr bwMode="auto">
          <a:xfrm>
            <a:off x="3581400" y="2563099"/>
            <a:ext cx="34290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buFontTx/>
              <a:buChar char="-"/>
            </a:pP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quai</a:t>
            </a: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đê</a:t>
            </a:r>
            <a:r>
              <a:rPr lang="en-US" altLang="x-none" sz="2800" b="1" dirty="0">
                <a:latin typeface="Times New Roman" panose="02020603050405020304" pitchFamily="18" charset="0"/>
              </a:rPr>
              <a:t> </a:t>
            </a:r>
          </a:p>
          <a:p>
            <a:pPr eaLnBrk="1" hangingPunct="1">
              <a:spcBef>
                <a:spcPct val="50000"/>
              </a:spcBef>
              <a:buFontTx/>
              <a:buChar char="-"/>
            </a:pP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tuyên</a:t>
            </a: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truyền</a:t>
            </a:r>
            <a:endParaRPr lang="en-US" altLang="x-none" sz="2800" b="1" dirty="0">
              <a:latin typeface="Times New Roman" panose="02020603050405020304" pitchFamily="18" charset="0"/>
            </a:endParaRPr>
          </a:p>
          <a:p>
            <a:pPr eaLnBrk="1" hangingPunct="1">
              <a:spcBef>
                <a:spcPct val="50000"/>
              </a:spcBef>
              <a:buFontTx/>
              <a:buChar char="-"/>
            </a:pP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phát</a:t>
            </a: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triển</a:t>
            </a:r>
            <a:endParaRPr lang="en-US" altLang="x-none" sz="2800" b="1" dirty="0">
              <a:latin typeface="Times New Roman" panose="02020603050405020304" pitchFamily="18" charset="0"/>
            </a:endParaRPr>
          </a:p>
          <a:p>
            <a:pPr eaLnBrk="1" hangingPunct="1">
              <a:spcBef>
                <a:spcPct val="50000"/>
              </a:spcBef>
              <a:buFontTx/>
              <a:buChar char="-"/>
            </a:pP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vững</a:t>
            </a: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chắc</a:t>
            </a:r>
            <a:endParaRPr lang="en-US" altLang="x-none" sz="2800" b="1" dirty="0">
              <a:latin typeface="Times New Roman" panose="02020603050405020304" pitchFamily="18" charset="0"/>
            </a:endParaRPr>
          </a:p>
        </p:txBody>
      </p:sp>
      <p:sp>
        <p:nvSpPr>
          <p:cNvPr id="18440" name="Rectangle 21">
            <a:extLst>
              <a:ext uri="{FF2B5EF4-FFF2-40B4-BE49-F238E27FC236}">
                <a16:creationId xmlns="" xmlns:a16="http://schemas.microsoft.com/office/drawing/2014/main" id="{03A9C195-FA88-2540-857D-AB33C7064B37}"/>
              </a:ext>
            </a:extLst>
          </p:cNvPr>
          <p:cNvSpPr>
            <a:spLocks noChangeArrowheads="1"/>
          </p:cNvSpPr>
          <p:nvPr/>
        </p:nvSpPr>
        <p:spPr bwMode="auto">
          <a:xfrm>
            <a:off x="990600" y="5334000"/>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endParaRPr lang="vi-VN" altLang="x-none" sz="4000" b="1">
              <a:solidFill>
                <a:srgbClr val="0000FF"/>
              </a:solidFill>
              <a:latin typeface="Times New Roman" panose="02020603050405020304" pitchFamily="18" charset="0"/>
            </a:endParaRPr>
          </a:p>
        </p:txBody>
      </p:sp>
      <p:grpSp>
        <p:nvGrpSpPr>
          <p:cNvPr id="18441" name="Group 30">
            <a:extLst>
              <a:ext uri="{FF2B5EF4-FFF2-40B4-BE49-F238E27FC236}">
                <a16:creationId xmlns="" xmlns:a16="http://schemas.microsoft.com/office/drawing/2014/main" id="{6117524A-56C7-184C-A50D-39B5A88D3B50}"/>
              </a:ext>
            </a:extLst>
          </p:cNvPr>
          <p:cNvGrpSpPr>
            <a:grpSpLocks/>
          </p:cNvGrpSpPr>
          <p:nvPr/>
        </p:nvGrpSpPr>
        <p:grpSpPr bwMode="auto">
          <a:xfrm>
            <a:off x="2514600" y="201613"/>
            <a:ext cx="6324600" cy="1528763"/>
            <a:chOff x="1584" y="127"/>
            <a:chExt cx="3984" cy="963"/>
          </a:xfrm>
        </p:grpSpPr>
        <p:sp>
          <p:nvSpPr>
            <p:cNvPr id="18442" name="Text Box 21">
              <a:extLst>
                <a:ext uri="{FF2B5EF4-FFF2-40B4-BE49-F238E27FC236}">
                  <a16:creationId xmlns="" xmlns:a16="http://schemas.microsoft.com/office/drawing/2014/main" id="{82170826-49E2-AC47-AD06-2665B3C6DD36}"/>
                </a:ext>
              </a:extLst>
            </p:cNvPr>
            <p:cNvSpPr txBox="1">
              <a:spLocks noChangeArrowheads="1"/>
            </p:cNvSpPr>
            <p:nvPr/>
          </p:nvSpPr>
          <p:spPr bwMode="auto">
            <a:xfrm>
              <a:off x="1584" y="384"/>
              <a:ext cx="374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x-none" sz="4400" b="1" i="1">
                  <a:solidFill>
                    <a:srgbClr val="FF0000"/>
                  </a:solidFill>
                </a:rPr>
                <a:t>  </a:t>
              </a:r>
              <a:r>
                <a:rPr lang="en-US" altLang="x-none" sz="3200" b="1">
                  <a:solidFill>
                    <a:srgbClr val="FF0000"/>
                  </a:solidFill>
                  <a:latin typeface="Times New Roman" panose="02020603050405020304" pitchFamily="18" charset="0"/>
                  <a:cs typeface="Times New Roman" panose="02020603050405020304" pitchFamily="18" charset="0"/>
                </a:rPr>
                <a:t>Trồng rừng ngập mặn</a:t>
              </a:r>
              <a:endParaRPr lang="vi-VN" altLang="x-none" sz="3200" b="1">
                <a:solidFill>
                  <a:srgbClr val="FF0000"/>
                </a:solidFill>
                <a:latin typeface="Times New Roman" panose="02020603050405020304" pitchFamily="18" charset="0"/>
                <a:cs typeface="Times New Roman" panose="02020603050405020304" pitchFamily="18" charset="0"/>
              </a:endParaRPr>
            </a:p>
          </p:txBody>
        </p:sp>
        <p:sp>
          <p:nvSpPr>
            <p:cNvPr id="18443" name="Text Box 21">
              <a:extLst>
                <a:ext uri="{FF2B5EF4-FFF2-40B4-BE49-F238E27FC236}">
                  <a16:creationId xmlns="" xmlns:a16="http://schemas.microsoft.com/office/drawing/2014/main" id="{BC192AAA-B32E-8F45-8D07-7E98B728D5EF}"/>
                </a:ext>
              </a:extLst>
            </p:cNvPr>
            <p:cNvSpPr txBox="1">
              <a:spLocks noChangeArrowheads="1"/>
            </p:cNvSpPr>
            <p:nvPr/>
          </p:nvSpPr>
          <p:spPr bwMode="auto">
            <a:xfrm>
              <a:off x="3264" y="840"/>
              <a:ext cx="23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x-none" sz="2000" b="1" i="1"/>
                <a:t>Theo Phan Nguyên Hồng</a:t>
              </a:r>
              <a:endParaRPr lang="vi-VN" altLang="x-none" sz="2000" b="1" i="1"/>
            </a:p>
          </p:txBody>
        </p:sp>
        <p:sp>
          <p:nvSpPr>
            <p:cNvPr id="18444" name="Text Box 34">
              <a:extLst>
                <a:ext uri="{FF2B5EF4-FFF2-40B4-BE49-F238E27FC236}">
                  <a16:creationId xmlns="" xmlns:a16="http://schemas.microsoft.com/office/drawing/2014/main" id="{F7BABFAE-0002-394E-A9A6-60FAD1F1ADF8}"/>
                </a:ext>
              </a:extLst>
            </p:cNvPr>
            <p:cNvSpPr txBox="1">
              <a:spLocks noChangeArrowheads="1"/>
            </p:cNvSpPr>
            <p:nvPr/>
          </p:nvSpPr>
          <p:spPr bwMode="auto">
            <a:xfrm>
              <a:off x="2352" y="127"/>
              <a:ext cx="12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x-none" sz="3200" b="1" u="sng" dirty="0" err="1">
                  <a:latin typeface="Times New Roman" panose="02020603050405020304" pitchFamily="18" charset="0"/>
                  <a:cs typeface="Times New Roman" panose="02020603050405020304" pitchFamily="18" charset="0"/>
                </a:rPr>
                <a:t>Tập</a:t>
              </a:r>
              <a:r>
                <a:rPr lang="en-US" altLang="x-none" sz="3200" b="1" u="sng" dirty="0">
                  <a:latin typeface="Times New Roman" panose="02020603050405020304" pitchFamily="18" charset="0"/>
                  <a:cs typeface="Times New Roman" panose="02020603050405020304" pitchFamily="18" charset="0"/>
                </a:rPr>
                <a:t> </a:t>
              </a:r>
              <a:r>
                <a:rPr lang="en-US" altLang="x-none" sz="3200" b="1" u="sng" dirty="0" err="1">
                  <a:latin typeface="Times New Roman" panose="02020603050405020304" pitchFamily="18" charset="0"/>
                  <a:cs typeface="Times New Roman" panose="02020603050405020304" pitchFamily="18" charset="0"/>
                </a:rPr>
                <a:t>đọc</a:t>
              </a:r>
              <a:endParaRPr lang="en-US" altLang="x-none" sz="3200" b="1" u="sng" dirty="0">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 xmlns:a16="http://schemas.microsoft.com/office/drawing/2014/main" id="{D9D46F74-49C8-3D4B-84B0-08DFBC32C4D9}"/>
              </a:ext>
            </a:extLst>
          </p:cNvPr>
          <p:cNvSpPr txBox="1"/>
          <p:nvPr/>
        </p:nvSpPr>
        <p:spPr>
          <a:xfrm>
            <a:off x="3810000" y="2567970"/>
            <a:ext cx="685800" cy="523220"/>
          </a:xfrm>
          <a:prstGeom prst="rect">
            <a:avLst/>
          </a:prstGeom>
          <a:noFill/>
        </p:spPr>
        <p:txBody>
          <a:bodyPr wrap="square">
            <a:spAutoFit/>
          </a:bodyPr>
          <a:lstStyle/>
          <a:p>
            <a:r>
              <a:rPr lang="en-US" altLang="x-none" sz="2800" b="1" dirty="0" err="1">
                <a:solidFill>
                  <a:srgbClr val="FF0000"/>
                </a:solidFill>
                <a:latin typeface="Times New Roman" panose="02020603050405020304" pitchFamily="18" charset="0"/>
              </a:rPr>
              <a:t>qu</a:t>
            </a:r>
            <a:endParaRPr lang="x-none" sz="2800" dirty="0">
              <a:solidFill>
                <a:srgbClr val="FF0000"/>
              </a:solidFill>
            </a:endParaRPr>
          </a:p>
        </p:txBody>
      </p:sp>
      <p:sp>
        <p:nvSpPr>
          <p:cNvPr id="17" name="TextBox 16">
            <a:extLst>
              <a:ext uri="{FF2B5EF4-FFF2-40B4-BE49-F238E27FC236}">
                <a16:creationId xmlns="" xmlns:a16="http://schemas.microsoft.com/office/drawing/2014/main" id="{8AC1D083-8944-6F48-81EA-60EE9314CFF0}"/>
              </a:ext>
            </a:extLst>
          </p:cNvPr>
          <p:cNvSpPr txBox="1"/>
          <p:nvPr/>
        </p:nvSpPr>
        <p:spPr>
          <a:xfrm>
            <a:off x="4724400" y="3200400"/>
            <a:ext cx="609600" cy="523220"/>
          </a:xfrm>
          <a:prstGeom prst="rect">
            <a:avLst/>
          </a:prstGeom>
          <a:noFill/>
        </p:spPr>
        <p:txBody>
          <a:bodyPr wrap="square">
            <a:spAutoFit/>
          </a:bodyPr>
          <a:lstStyle/>
          <a:p>
            <a:r>
              <a:rPr lang="en-US" altLang="x-none" sz="2800" b="1" dirty="0">
                <a:solidFill>
                  <a:srgbClr val="FF0000"/>
                </a:solidFill>
                <a:latin typeface="Times New Roman" panose="02020603050405020304" pitchFamily="18" charset="0"/>
              </a:rPr>
              <a:t>tr</a:t>
            </a:r>
            <a:endParaRPr lang="x-none" sz="2800" dirty="0">
              <a:solidFill>
                <a:srgbClr val="FF0000"/>
              </a:solidFill>
            </a:endParaRPr>
          </a:p>
        </p:txBody>
      </p:sp>
      <p:sp>
        <p:nvSpPr>
          <p:cNvPr id="19" name="TextBox 18">
            <a:extLst>
              <a:ext uri="{FF2B5EF4-FFF2-40B4-BE49-F238E27FC236}">
                <a16:creationId xmlns="" xmlns:a16="http://schemas.microsoft.com/office/drawing/2014/main" id="{1E25C512-F1BA-6646-A875-0EB6EBB2D279}"/>
              </a:ext>
            </a:extLst>
          </p:cNvPr>
          <p:cNvSpPr txBox="1"/>
          <p:nvPr/>
        </p:nvSpPr>
        <p:spPr>
          <a:xfrm>
            <a:off x="4572000" y="3841721"/>
            <a:ext cx="4572000" cy="523220"/>
          </a:xfrm>
          <a:prstGeom prst="rect">
            <a:avLst/>
          </a:prstGeom>
          <a:noFill/>
        </p:spPr>
        <p:txBody>
          <a:bodyPr wrap="square">
            <a:spAutoFit/>
          </a:bodyPr>
          <a:lstStyle/>
          <a:p>
            <a:r>
              <a:rPr lang="en-US" altLang="x-none" sz="2800" b="1" dirty="0">
                <a:solidFill>
                  <a:srgbClr val="FF0000"/>
                </a:solidFill>
                <a:latin typeface="Times New Roman" panose="02020603050405020304" pitchFamily="18" charset="0"/>
              </a:rPr>
              <a:t>tr</a:t>
            </a:r>
            <a:endParaRPr lang="x-none" sz="2800" dirty="0">
              <a:solidFill>
                <a:srgbClr val="FF0000"/>
              </a:solidFill>
            </a:endParaRPr>
          </a:p>
        </p:txBody>
      </p:sp>
      <p:sp>
        <p:nvSpPr>
          <p:cNvPr id="21" name="TextBox 20">
            <a:extLst>
              <a:ext uri="{FF2B5EF4-FFF2-40B4-BE49-F238E27FC236}">
                <a16:creationId xmlns="" xmlns:a16="http://schemas.microsoft.com/office/drawing/2014/main" id="{205E4BB6-A6F4-4E46-A502-EE4F0B002504}"/>
              </a:ext>
            </a:extLst>
          </p:cNvPr>
          <p:cNvSpPr txBox="1"/>
          <p:nvPr/>
        </p:nvSpPr>
        <p:spPr>
          <a:xfrm>
            <a:off x="3962400" y="4487913"/>
            <a:ext cx="4572000" cy="523220"/>
          </a:xfrm>
          <a:prstGeom prst="rect">
            <a:avLst/>
          </a:prstGeom>
          <a:noFill/>
        </p:spPr>
        <p:txBody>
          <a:bodyPr wrap="square">
            <a:spAutoFit/>
          </a:bodyPr>
          <a:lstStyle/>
          <a:p>
            <a:r>
              <a:rPr lang="en-US" altLang="x-none" sz="2800" b="1" dirty="0" err="1">
                <a:solidFill>
                  <a:srgbClr val="FF0000"/>
                </a:solidFill>
                <a:latin typeface="Times New Roman" panose="02020603050405020304" pitchFamily="18" charset="0"/>
              </a:rPr>
              <a:t>ững</a:t>
            </a:r>
            <a:endParaRPr lang="x-none" sz="2800" dirty="0">
              <a:solidFill>
                <a:srgbClr val="FF0000"/>
              </a:solidFill>
            </a:endParaRPr>
          </a:p>
        </p:txBody>
      </p:sp>
    </p:spTree>
    <p:extLst>
      <p:ext uri="{BB962C8B-B14F-4D97-AF65-F5344CB8AC3E}">
        <p14:creationId xmlns:p14="http://schemas.microsoft.com/office/powerpoint/2010/main" val="12472724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heckerboard(across)">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1" y="803111"/>
            <a:ext cx="8305799" cy="954107"/>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Rừng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mặn</a:t>
            </a:r>
            <a:r>
              <a:rPr lang="en-US" sz="2800" b="1" dirty="0">
                <a:solidFill>
                  <a:srgbClr val="FF0000"/>
                </a:solidFill>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rừng</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vùng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ven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mặn</a:t>
            </a:r>
            <a:r>
              <a:rPr lang="en-US" sz="2800" b="1" dirty="0">
                <a:latin typeface="Times New Roman" pitchFamily="18" charset="0"/>
                <a:cs typeface="Times New Roman" pitchFamily="18" charset="0"/>
              </a:rPr>
              <a:t>.</a:t>
            </a:r>
          </a:p>
        </p:txBody>
      </p:sp>
      <p:pic>
        <p:nvPicPr>
          <p:cNvPr id="2050" name="Picture 2" descr="Cùng khám phá địa điểm Rừng ngập mặn Cần Giờ tại Hồ Chí Minh - GODY.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2" y="2401907"/>
            <a:ext cx="4641273" cy="42146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ỪNG ĐƯỚC NĂM CĂN - ĐẾN CÀ MAU THĂM RỪNG NGẬP MẶN LỚN THỨ HAI THẾ GI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873" y="2401907"/>
            <a:ext cx="4274127" cy="43036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03274" y="5640780"/>
            <a:ext cx="32766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a:latin typeface="Times New Roman" pitchFamily="18" charset="0"/>
                <a:cs typeface="Times New Roman" pitchFamily="18" charset="0"/>
              </a:rPr>
              <a:t>RỪNG NGẬP MẶN Ở CẦN GIỜ</a:t>
            </a:r>
          </a:p>
        </p:txBody>
      </p:sp>
      <p:sp>
        <p:nvSpPr>
          <p:cNvPr id="7" name="TextBox 6"/>
          <p:cNvSpPr txBox="1"/>
          <p:nvPr/>
        </p:nvSpPr>
        <p:spPr>
          <a:xfrm>
            <a:off x="228600" y="5658653"/>
            <a:ext cx="32766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a:latin typeface="Times New Roman" pitchFamily="18" charset="0"/>
                <a:cs typeface="Times New Roman" pitchFamily="18" charset="0"/>
              </a:rPr>
              <a:t>RỪNG NGẬP MẶN Ở CÀ MAU</a:t>
            </a:r>
          </a:p>
        </p:txBody>
      </p:sp>
    </p:spTree>
    <p:extLst>
      <p:ext uri="{BB962C8B-B14F-4D97-AF65-F5344CB8AC3E}">
        <p14:creationId xmlns:p14="http://schemas.microsoft.com/office/powerpoint/2010/main" val="1376636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2050"/>
                                        </p:tgtEl>
                                        <p:attrNameLst>
                                          <p:attrName>ppt_x</p:attrName>
                                        </p:attrNameLst>
                                      </p:cBhvr>
                                      <p:tavLst>
                                        <p:tav tm="0">
                                          <p:val>
                                            <p:strVal val="ppt_x"/>
                                          </p:val>
                                        </p:tav>
                                        <p:tav tm="100000">
                                          <p:val>
                                            <p:strVal val="ppt_x"/>
                                          </p:val>
                                        </p:tav>
                                      </p:tavLst>
                                    </p:anim>
                                    <p:anim calcmode="lin" valueType="num">
                                      <p:cBhvr additive="base">
                                        <p:cTn id="20" dur="500"/>
                                        <p:tgtEl>
                                          <p:spTgt spid="2050"/>
                                        </p:tgtEl>
                                        <p:attrNameLst>
                                          <p:attrName>ppt_y</p:attrName>
                                        </p:attrNameLst>
                                      </p:cBhvr>
                                      <p:tavLst>
                                        <p:tav tm="0">
                                          <p:val>
                                            <p:strVal val="ppt_y"/>
                                          </p:val>
                                        </p:tav>
                                        <p:tav tm="100000">
                                          <p:val>
                                            <p:strVal val="1+ppt_h/2"/>
                                          </p:val>
                                        </p:tav>
                                      </p:tavLst>
                                    </p:anim>
                                    <p:set>
                                      <p:cBhvr>
                                        <p:cTn id="21" dur="1" fill="hold">
                                          <p:stCondLst>
                                            <p:cond delay="499"/>
                                          </p:stCondLst>
                                        </p:cTn>
                                        <p:tgtEl>
                                          <p:spTgt spid="2050"/>
                                        </p:tgtEl>
                                        <p:attrNameLst>
                                          <p:attrName>style.visibility</p:attrName>
                                        </p:attrNameLst>
                                      </p:cBhvr>
                                      <p:to>
                                        <p:strVal val="hidden"/>
                                      </p:to>
                                    </p:set>
                                  </p:childTnLst>
                                </p:cTn>
                              </p:par>
                              <p:par>
                                <p:cTn id="22" presetID="2" presetClass="exit" presetSubtype="4" fill="hold" grpId="1" nodeType="withEffect">
                                  <p:stCondLst>
                                    <p:cond delay="0"/>
                                  </p:stCondLst>
                                  <p:childTnLst>
                                    <p:anim calcmode="lin" valueType="num">
                                      <p:cBhvr additive="base">
                                        <p:cTn id="23" dur="500"/>
                                        <p:tgtEl>
                                          <p:spTgt spid="6"/>
                                        </p:tgtEl>
                                        <p:attrNameLst>
                                          <p:attrName>ppt_x</p:attrName>
                                        </p:attrNameLst>
                                      </p:cBhvr>
                                      <p:tavLst>
                                        <p:tav tm="0">
                                          <p:val>
                                            <p:strVal val="ppt_x"/>
                                          </p:val>
                                        </p:tav>
                                        <p:tav tm="100000">
                                          <p:val>
                                            <p:strVal val="ppt_x"/>
                                          </p:val>
                                        </p:tav>
                                      </p:tavLst>
                                    </p:anim>
                                    <p:anim calcmode="lin" valueType="num">
                                      <p:cBhvr additive="base">
                                        <p:cTn id="24" dur="500"/>
                                        <p:tgtEl>
                                          <p:spTgt spid="6"/>
                                        </p:tgtEl>
                                        <p:attrNameLst>
                                          <p:attrName>ppt_y</p:attrName>
                                        </p:attrNameLst>
                                      </p:cBhvr>
                                      <p:tavLst>
                                        <p:tav tm="0">
                                          <p:val>
                                            <p:strVal val="ppt_y"/>
                                          </p:val>
                                        </p:tav>
                                        <p:tav tm="100000">
                                          <p:val>
                                            <p:strVal val="1+ppt_h/2"/>
                                          </p:val>
                                        </p:tav>
                                      </p:tavLst>
                                    </p:anim>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barn(inVertical)">
                                      <p:cBhvr>
                                        <p:cTn id="30" dur="500"/>
                                        <p:tgtEl>
                                          <p:spTgt spid="205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0866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Quai </a:t>
            </a:r>
            <a:r>
              <a:rPr lang="en-US" sz="2800" b="1" dirty="0" err="1">
                <a:solidFill>
                  <a:srgbClr val="FF0000"/>
                </a:solidFill>
                <a:latin typeface="Times New Roman" pitchFamily="18" charset="0"/>
                <a:cs typeface="Times New Roman" pitchFamily="18" charset="0"/>
              </a:rPr>
              <a:t>đê</a:t>
            </a:r>
            <a:r>
              <a:rPr lang="en-US" sz="2800" b="1" dirty="0">
                <a:solidFill>
                  <a:srgbClr val="FF0000"/>
                </a:solidFill>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đắp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đê</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vực</a:t>
            </a:r>
            <a:r>
              <a:rPr lang="en-US" sz="2800" b="1" dirty="0">
                <a:latin typeface="Times New Roman" pitchFamily="18" charset="0"/>
                <a:cs typeface="Times New Roman" pitchFamily="18" charset="0"/>
              </a:rPr>
              <a:t>.</a:t>
            </a:r>
          </a:p>
        </p:txBody>
      </p:sp>
      <p:pic>
        <p:nvPicPr>
          <p:cNvPr id="3" name="Picture 2" descr="D:\HINH\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00200"/>
            <a:ext cx="4533900" cy="48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Ngang nhiên đắp đê ngăn sông khai thác cát | Môi trường | P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672878" cy="4841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5884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859</Words>
  <Application>Microsoft Office PowerPoint</Application>
  <PresentationFormat>On-screen Show (4:3)</PresentationFormat>
  <Paragraphs>131</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Trò chơi “Ô CHỮ BÍ MẬT”</vt:lpstr>
      <vt:lpstr>Tập đọc   TRỒNG RỪNG NGẬP MẶN</vt:lpstr>
      <vt:lpstr>PowerPoint Presentation</vt:lpstr>
      <vt:lpstr>PowerPoint Presentation</vt:lpstr>
      <vt:lpstr>PowerPoint Presentation</vt:lpstr>
      <vt:lpstr>PowerPoint Presentation</vt:lpstr>
      <vt:lpstr>PowerPoint Presentation</vt:lpstr>
      <vt:lpstr>Luyện đọc câu</vt:lpstr>
      <vt:lpstr>PowerPoint Presentation</vt:lpstr>
      <vt:lpstr> Câu 1: Nêu nguyên nhân và hậu quả  của việc phá rừng ngập mặn? </vt:lpstr>
      <vt:lpstr>PowerPoint Presentation</vt:lpstr>
      <vt:lpstr>PowerPoint Presentation</vt:lpstr>
      <vt:lpstr> Câu  2: Vì sao các tỉnh ven biển có phong  trào trồng rừng ngập mặn ?  </vt:lpstr>
      <vt:lpstr>PowerPoint Presentation</vt:lpstr>
      <vt:lpstr> Câu 3: Rừng ngập mặn được phục hồi  có tác dụng gì ?  </vt:lpstr>
      <vt:lpstr>Tác dụng của rừng ngập mặn khi được phục hồi</vt:lpstr>
      <vt:lpstr>Tác dụng của rừng ngập mặn khi được phục hồi</vt:lpstr>
      <vt:lpstr>Tác dụng của rừng ngập mặn khi được phục hồi</vt:lpstr>
      <vt:lpstr>Tác dụng của rừng ngập mặn  khi được phục hồi</vt:lpstr>
      <vt:lpstr>Em hãy nêu nội dung của bài học ?</vt:lpstr>
      <vt:lpstr>LUYỆN ĐỌC DIỄN CẢM</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1</cp:revision>
  <dcterms:created xsi:type="dcterms:W3CDTF">2021-12-02T03:40:32Z</dcterms:created>
  <dcterms:modified xsi:type="dcterms:W3CDTF">2021-12-02T03:46:33Z</dcterms:modified>
</cp:coreProperties>
</file>